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4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</p:sldIdLst>
  <p:sldSz cy="5143500" cx="9144000"/>
  <p:notesSz cx="6858000" cy="9144000"/>
  <p:embeddedFontLst>
    <p:embeddedFont>
      <p:font typeface="Josefin Sans ExtraLight"/>
      <p:regular r:id="rId15"/>
      <p:bold r:id="rId16"/>
      <p:italic r:id="rId17"/>
      <p:boldItalic r:id="rId18"/>
    </p:embeddedFont>
    <p:embeddedFont>
      <p:font typeface="Josefin Sans Medium"/>
      <p:regular r:id="rId19"/>
      <p:bold r:id="rId20"/>
      <p:italic r:id="rId21"/>
      <p:boldItalic r:id="rId22"/>
    </p:embeddedFont>
    <p:embeddedFont>
      <p:font typeface="Fira Sans Extra Condensed Medium"/>
      <p:regular r:id="rId23"/>
      <p:bold r:id="rId24"/>
      <p:italic r:id="rId25"/>
      <p:boldItalic r:id="rId26"/>
    </p:embeddedFont>
    <p:embeddedFont>
      <p:font typeface="Josefin Sans"/>
      <p:regular r:id="rId27"/>
      <p:bold r:id="rId28"/>
      <p:italic r:id="rId29"/>
      <p:boldItalic r:id="rId30"/>
    </p:embeddedFont>
    <p:embeddedFont>
      <p:font typeface="Josefin Sans SemiBold"/>
      <p:regular r:id="rId31"/>
      <p:bold r:id="rId32"/>
      <p:italic r:id="rId33"/>
      <p:boldItalic r:id="rId34"/>
    </p:embeddedFont>
    <p:embeddedFont>
      <p:font typeface="Josefin Sans Light"/>
      <p:regular r:id="rId35"/>
      <p:bold r:id="rId36"/>
      <p:italic r:id="rId37"/>
      <p:boldItalic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JosefinSansMedium-bold.fntdata"/><Relationship Id="rId22" Type="http://schemas.openxmlformats.org/officeDocument/2006/relationships/font" Target="fonts/JosefinSansMedium-boldItalic.fntdata"/><Relationship Id="rId21" Type="http://schemas.openxmlformats.org/officeDocument/2006/relationships/font" Target="fonts/JosefinSansMedium-italic.fntdata"/><Relationship Id="rId24" Type="http://schemas.openxmlformats.org/officeDocument/2006/relationships/font" Target="fonts/FiraSansExtraCondensedMedium-bold.fntdata"/><Relationship Id="rId23" Type="http://schemas.openxmlformats.org/officeDocument/2006/relationships/font" Target="fonts/FiraSansExtraCondensedMedium-regular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FiraSansExtraCondensedMedium-boldItalic.fntdata"/><Relationship Id="rId25" Type="http://schemas.openxmlformats.org/officeDocument/2006/relationships/font" Target="fonts/FiraSansExtraCondensedMedium-italic.fntdata"/><Relationship Id="rId28" Type="http://schemas.openxmlformats.org/officeDocument/2006/relationships/font" Target="fonts/JosefinSans-bold.fntdata"/><Relationship Id="rId27" Type="http://schemas.openxmlformats.org/officeDocument/2006/relationships/font" Target="fonts/JosefinSans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JosefinSans-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JosefinSansSemiBold-regular.fntdata"/><Relationship Id="rId30" Type="http://schemas.openxmlformats.org/officeDocument/2006/relationships/font" Target="fonts/JosefinSans-boldItalic.fntdata"/><Relationship Id="rId11" Type="http://schemas.openxmlformats.org/officeDocument/2006/relationships/slide" Target="slides/slide7.xml"/><Relationship Id="rId33" Type="http://schemas.openxmlformats.org/officeDocument/2006/relationships/font" Target="fonts/JosefinSansSemiBold-italic.fntdata"/><Relationship Id="rId10" Type="http://schemas.openxmlformats.org/officeDocument/2006/relationships/slide" Target="slides/slide6.xml"/><Relationship Id="rId32" Type="http://schemas.openxmlformats.org/officeDocument/2006/relationships/font" Target="fonts/JosefinSansSemiBold-bold.fntdata"/><Relationship Id="rId13" Type="http://schemas.openxmlformats.org/officeDocument/2006/relationships/slide" Target="slides/slide9.xml"/><Relationship Id="rId35" Type="http://schemas.openxmlformats.org/officeDocument/2006/relationships/font" Target="fonts/JosefinSansLight-regular.fntdata"/><Relationship Id="rId12" Type="http://schemas.openxmlformats.org/officeDocument/2006/relationships/slide" Target="slides/slide8.xml"/><Relationship Id="rId34" Type="http://schemas.openxmlformats.org/officeDocument/2006/relationships/font" Target="fonts/JosefinSansSemiBold-boldItalic.fntdata"/><Relationship Id="rId15" Type="http://schemas.openxmlformats.org/officeDocument/2006/relationships/font" Target="fonts/JosefinSansExtraLight-regular.fntdata"/><Relationship Id="rId37" Type="http://schemas.openxmlformats.org/officeDocument/2006/relationships/font" Target="fonts/JosefinSansLight-italic.fntdata"/><Relationship Id="rId14" Type="http://schemas.openxmlformats.org/officeDocument/2006/relationships/slide" Target="slides/slide10.xml"/><Relationship Id="rId36" Type="http://schemas.openxmlformats.org/officeDocument/2006/relationships/font" Target="fonts/JosefinSansLight-bold.fntdata"/><Relationship Id="rId17" Type="http://schemas.openxmlformats.org/officeDocument/2006/relationships/font" Target="fonts/JosefinSansExtraLight-italic.fntdata"/><Relationship Id="rId16" Type="http://schemas.openxmlformats.org/officeDocument/2006/relationships/font" Target="fonts/JosefinSansExtraLight-bold.fntdata"/><Relationship Id="rId38" Type="http://schemas.openxmlformats.org/officeDocument/2006/relationships/font" Target="fonts/JosefinSansLight-boldItalic.fntdata"/><Relationship Id="rId19" Type="http://schemas.openxmlformats.org/officeDocument/2006/relationships/font" Target="fonts/JosefinSansMedium-regular.fntdata"/><Relationship Id="rId18" Type="http://schemas.openxmlformats.org/officeDocument/2006/relationships/font" Target="fonts/JosefinSansExtraLight-bold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c91aa0ac1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c91aa0ac1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c788e9a590_0_2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c788e9a590_0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c788e9a590_0_5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c788e9a590_0_5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1b518197740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1b518197740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1b5157d10e6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1b5157d10e6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1b5157d10e6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1b5157d10e6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1b51819774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1b51819774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1b518197740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1b518197740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1b5157d10e6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1b5157d10e6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894500" y="588600"/>
            <a:ext cx="5392800" cy="1983300"/>
          </a:xfrm>
          <a:prstGeom prst="rect">
            <a:avLst/>
          </a:prstGeom>
        </p:spPr>
        <p:txBody>
          <a:bodyPr anchorCtr="0" anchor="t" bIns="91425" lIns="91425" spcFirstLastPara="1" rIns="91425" wrap="square" tIns="20115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Josefin Sans"/>
              <a:buNone/>
              <a:defRPr b="1" sz="5200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894500" y="2499325"/>
            <a:ext cx="33357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 Light"/>
              <a:buNone/>
              <a:defRPr b="1" sz="1800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cxnSp>
        <p:nvCxnSpPr>
          <p:cNvPr id="11" name="Google Shape;11;p2"/>
          <p:cNvCxnSpPr/>
          <p:nvPr/>
        </p:nvCxnSpPr>
        <p:spPr>
          <a:xfrm>
            <a:off x="542275" y="758250"/>
            <a:ext cx="0" cy="2878500"/>
          </a:xfrm>
          <a:prstGeom prst="straightConnector1">
            <a:avLst/>
          </a:prstGeom>
          <a:noFill/>
          <a:ln cap="flat" cmpd="sng" w="1143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" name="Google Shape;12;p2"/>
          <p:cNvCxnSpPr/>
          <p:nvPr/>
        </p:nvCxnSpPr>
        <p:spPr>
          <a:xfrm>
            <a:off x="6481100" y="4609950"/>
            <a:ext cx="2544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1"/>
          <p:cNvSpPr txBox="1"/>
          <p:nvPr>
            <p:ph type="title"/>
          </p:nvPr>
        </p:nvSpPr>
        <p:spPr>
          <a:xfrm>
            <a:off x="146725" y="4789139"/>
            <a:ext cx="3027300" cy="2292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00"/>
              <a:buFont typeface="Josefin Sans"/>
              <a:buNone/>
              <a:defRPr b="1" sz="800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75" name="Google Shape;75;p11"/>
          <p:cNvSpPr txBox="1"/>
          <p:nvPr>
            <p:ph hasCustomPrompt="1" idx="2" type="title"/>
          </p:nvPr>
        </p:nvSpPr>
        <p:spPr>
          <a:xfrm>
            <a:off x="146725" y="4719850"/>
            <a:ext cx="1689000" cy="1605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Josefin Sans"/>
              <a:buNone/>
              <a:defRPr b="1" sz="19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b="1" sz="4000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b="1" sz="4000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b="1" sz="4000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b="1" sz="4000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b="1" sz="4000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b="1" sz="4000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b="1" sz="4000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b="1" sz="4000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t>xx%</a:t>
            </a:r>
          </a:p>
        </p:txBody>
      </p:sp>
      <p:cxnSp>
        <p:nvCxnSpPr>
          <p:cNvPr id="76" name="Google Shape;76;p11"/>
          <p:cNvCxnSpPr/>
          <p:nvPr/>
        </p:nvCxnSpPr>
        <p:spPr>
          <a:xfrm rot="10800000">
            <a:off x="241206" y="4608973"/>
            <a:ext cx="12096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7" name="Google Shape;77;p11"/>
          <p:cNvSpPr txBox="1"/>
          <p:nvPr>
            <p:ph idx="1" type="subTitle"/>
          </p:nvPr>
        </p:nvSpPr>
        <p:spPr>
          <a:xfrm>
            <a:off x="1835950" y="2628600"/>
            <a:ext cx="4772100" cy="2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Josefin Sans"/>
              <a:buNone/>
              <a:defRPr sz="18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8" name="Google Shape;78;p11"/>
          <p:cNvSpPr txBox="1"/>
          <p:nvPr>
            <p:ph hasCustomPrompt="1" idx="3" type="title"/>
          </p:nvPr>
        </p:nvSpPr>
        <p:spPr>
          <a:xfrm>
            <a:off x="1835725" y="1786800"/>
            <a:ext cx="58371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Josefin Sans"/>
              <a:buNone/>
              <a:defRPr sz="71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6000"/>
              <a:buFont typeface="Josefin Sans"/>
              <a:buNone/>
              <a:defRPr b="1" sz="6000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6000"/>
              <a:buFont typeface="Josefin Sans"/>
              <a:buNone/>
              <a:defRPr b="1" sz="6000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6000"/>
              <a:buFont typeface="Josefin Sans"/>
              <a:buNone/>
              <a:defRPr b="1" sz="6000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6000"/>
              <a:buFont typeface="Josefin Sans"/>
              <a:buNone/>
              <a:defRPr b="1" sz="6000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6000"/>
              <a:buFont typeface="Josefin Sans"/>
              <a:buNone/>
              <a:defRPr b="1" sz="6000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6000"/>
              <a:buFont typeface="Josefin Sans"/>
              <a:buNone/>
              <a:defRPr b="1" sz="6000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6000"/>
              <a:buFont typeface="Josefin Sans"/>
              <a:buNone/>
              <a:defRPr b="1" sz="6000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6000"/>
              <a:buFont typeface="Josefin Sans"/>
              <a:buNone/>
              <a:defRPr b="1" sz="6000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t>xx%</a:t>
            </a:r>
          </a:p>
        </p:txBody>
      </p:sp>
      <p:cxnSp>
        <p:nvCxnSpPr>
          <p:cNvPr id="79" name="Google Shape;79;p11"/>
          <p:cNvCxnSpPr/>
          <p:nvPr/>
        </p:nvCxnSpPr>
        <p:spPr>
          <a:xfrm>
            <a:off x="6481100" y="4609950"/>
            <a:ext cx="2544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0" name="Google Shape;80;p11"/>
          <p:cNvSpPr txBox="1"/>
          <p:nvPr/>
        </p:nvSpPr>
        <p:spPr>
          <a:xfrm>
            <a:off x="8439900" y="4609950"/>
            <a:ext cx="585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11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rPr>
              <a:t>‹#›</a:t>
            </a:fld>
            <a:endParaRPr b="1" sz="1100">
              <a:solidFill>
                <a:schemeClr val="accent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cxnSp>
        <p:nvCxnSpPr>
          <p:cNvPr id="81" name="Google Shape;81;p11"/>
          <p:cNvCxnSpPr/>
          <p:nvPr/>
        </p:nvCxnSpPr>
        <p:spPr>
          <a:xfrm>
            <a:off x="1835950" y="1276675"/>
            <a:ext cx="2710500" cy="0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2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4" name="Google Shape;84;p13"/>
          <p:cNvCxnSpPr/>
          <p:nvPr/>
        </p:nvCxnSpPr>
        <p:spPr>
          <a:xfrm>
            <a:off x="-14031" y="1217264"/>
            <a:ext cx="3594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5" name="Google Shape;85;p13"/>
          <p:cNvSpPr txBox="1"/>
          <p:nvPr>
            <p:ph type="title"/>
          </p:nvPr>
        </p:nvSpPr>
        <p:spPr>
          <a:xfrm>
            <a:off x="1697700" y="1738964"/>
            <a:ext cx="29631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b="1" sz="1800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b="1" sz="24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b="1" sz="24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b="1" sz="24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b="1" sz="24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b="1" sz="24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b="1" sz="24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b="1" sz="24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b="1" sz="24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86" name="Google Shape;86;p13">
            <a:hlinkClick/>
          </p:cNvPr>
          <p:cNvSpPr txBox="1"/>
          <p:nvPr>
            <p:ph hasCustomPrompt="1" idx="2" type="title"/>
          </p:nvPr>
        </p:nvSpPr>
        <p:spPr>
          <a:xfrm>
            <a:off x="1121625" y="1673264"/>
            <a:ext cx="576000" cy="59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Josefin Sans"/>
              <a:buNone/>
              <a:defRPr b="1" sz="30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Josefin Sans"/>
              <a:buNone/>
              <a:defRPr b="1" sz="30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Josefin Sans"/>
              <a:buNone/>
              <a:defRPr b="1" sz="30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Josefin Sans"/>
              <a:buNone/>
              <a:defRPr b="1" sz="30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Josefin Sans"/>
              <a:buNone/>
              <a:defRPr b="1" sz="30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Josefin Sans"/>
              <a:buNone/>
              <a:defRPr b="1" sz="30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Josefin Sans"/>
              <a:buNone/>
              <a:defRPr b="1" sz="30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Josefin Sans"/>
              <a:buNone/>
              <a:defRPr b="1" sz="30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Josefin Sans"/>
              <a:buNone/>
              <a:defRPr b="1" sz="30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t>xx%</a:t>
            </a:r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1697700" y="2264648"/>
            <a:ext cx="2712300" cy="6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88" name="Google Shape;88;p13"/>
          <p:cNvSpPr txBox="1"/>
          <p:nvPr>
            <p:ph idx="3" type="title"/>
          </p:nvPr>
        </p:nvSpPr>
        <p:spPr>
          <a:xfrm>
            <a:off x="1697700" y="3185564"/>
            <a:ext cx="29631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b="1" sz="1800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b="1" sz="24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b="1" sz="24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b="1" sz="24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b="1" sz="24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b="1" sz="24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b="1" sz="24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b="1" sz="24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b="1" sz="24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89" name="Google Shape;89;p13"/>
          <p:cNvSpPr txBox="1"/>
          <p:nvPr>
            <p:ph hasCustomPrompt="1" idx="4" type="title"/>
          </p:nvPr>
        </p:nvSpPr>
        <p:spPr>
          <a:xfrm>
            <a:off x="1121600" y="3119864"/>
            <a:ext cx="576000" cy="59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Josefin Sans"/>
              <a:buNone/>
              <a:defRPr b="1" sz="30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Josefin Sans"/>
              <a:buNone/>
              <a:defRPr b="1" sz="30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Josefin Sans"/>
              <a:buNone/>
              <a:defRPr b="1" sz="30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Josefin Sans"/>
              <a:buNone/>
              <a:defRPr b="1" sz="30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Josefin Sans"/>
              <a:buNone/>
              <a:defRPr b="1" sz="30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Josefin Sans"/>
              <a:buNone/>
              <a:defRPr b="1" sz="30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Josefin Sans"/>
              <a:buNone/>
              <a:defRPr b="1" sz="30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Josefin Sans"/>
              <a:buNone/>
              <a:defRPr b="1" sz="30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Josefin Sans"/>
              <a:buNone/>
              <a:defRPr b="1" sz="30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t>xx%</a:t>
            </a:r>
          </a:p>
        </p:txBody>
      </p:sp>
      <p:sp>
        <p:nvSpPr>
          <p:cNvPr id="90" name="Google Shape;90;p13"/>
          <p:cNvSpPr txBox="1"/>
          <p:nvPr>
            <p:ph idx="5" type="subTitle"/>
          </p:nvPr>
        </p:nvSpPr>
        <p:spPr>
          <a:xfrm>
            <a:off x="1697700" y="3711255"/>
            <a:ext cx="27123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91" name="Google Shape;91;p13"/>
          <p:cNvSpPr txBox="1"/>
          <p:nvPr>
            <p:ph idx="6" type="title"/>
          </p:nvPr>
        </p:nvSpPr>
        <p:spPr>
          <a:xfrm>
            <a:off x="5662500" y="1738964"/>
            <a:ext cx="29631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b="1" sz="1800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b="1" sz="24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b="1" sz="24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b="1" sz="24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b="1" sz="24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b="1" sz="24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b="1" sz="24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b="1" sz="24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b="1" sz="24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92" name="Google Shape;92;p13"/>
          <p:cNvSpPr txBox="1"/>
          <p:nvPr>
            <p:ph hasCustomPrompt="1" idx="7" type="title"/>
          </p:nvPr>
        </p:nvSpPr>
        <p:spPr>
          <a:xfrm>
            <a:off x="5086400" y="1673264"/>
            <a:ext cx="576000" cy="59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Josefin Sans"/>
              <a:buNone/>
              <a:defRPr b="1" sz="30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Josefin Sans"/>
              <a:buNone/>
              <a:defRPr b="1" sz="30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Josefin Sans"/>
              <a:buNone/>
              <a:defRPr b="1" sz="30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Josefin Sans"/>
              <a:buNone/>
              <a:defRPr b="1" sz="30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Josefin Sans"/>
              <a:buNone/>
              <a:defRPr b="1" sz="30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Josefin Sans"/>
              <a:buNone/>
              <a:defRPr b="1" sz="30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Josefin Sans"/>
              <a:buNone/>
              <a:defRPr b="1" sz="30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Josefin Sans"/>
              <a:buNone/>
              <a:defRPr b="1" sz="30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Josefin Sans"/>
              <a:buNone/>
              <a:defRPr b="1" sz="30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t>xx%</a:t>
            </a:r>
          </a:p>
        </p:txBody>
      </p:sp>
      <p:sp>
        <p:nvSpPr>
          <p:cNvPr id="93" name="Google Shape;93;p13"/>
          <p:cNvSpPr txBox="1"/>
          <p:nvPr>
            <p:ph idx="8" type="subTitle"/>
          </p:nvPr>
        </p:nvSpPr>
        <p:spPr>
          <a:xfrm>
            <a:off x="5662500" y="2264648"/>
            <a:ext cx="2712300" cy="6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94" name="Google Shape;94;p13"/>
          <p:cNvSpPr txBox="1"/>
          <p:nvPr>
            <p:ph idx="9" type="title"/>
          </p:nvPr>
        </p:nvSpPr>
        <p:spPr>
          <a:xfrm>
            <a:off x="5662500" y="3185564"/>
            <a:ext cx="29631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b="1" sz="1800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b="1" sz="24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b="1" sz="24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b="1" sz="24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b="1" sz="24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b="1" sz="24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b="1" sz="24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b="1" sz="24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b="1" sz="24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95" name="Google Shape;95;p13"/>
          <p:cNvSpPr txBox="1"/>
          <p:nvPr>
            <p:ph hasCustomPrompt="1" idx="13" type="title"/>
          </p:nvPr>
        </p:nvSpPr>
        <p:spPr>
          <a:xfrm>
            <a:off x="5087456" y="3119864"/>
            <a:ext cx="576000" cy="59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Josefin Sans"/>
              <a:buNone/>
              <a:defRPr b="1" sz="30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Josefin Sans"/>
              <a:buNone/>
              <a:defRPr b="1" sz="30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Josefin Sans"/>
              <a:buNone/>
              <a:defRPr b="1" sz="30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Josefin Sans"/>
              <a:buNone/>
              <a:defRPr b="1" sz="30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Josefin Sans"/>
              <a:buNone/>
              <a:defRPr b="1" sz="30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Josefin Sans"/>
              <a:buNone/>
              <a:defRPr b="1" sz="30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Josefin Sans"/>
              <a:buNone/>
              <a:defRPr b="1" sz="30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Josefin Sans"/>
              <a:buNone/>
              <a:defRPr b="1" sz="30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Josefin Sans"/>
              <a:buNone/>
              <a:defRPr b="1" sz="30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t>xx%</a:t>
            </a:r>
          </a:p>
        </p:txBody>
      </p:sp>
      <p:sp>
        <p:nvSpPr>
          <p:cNvPr id="96" name="Google Shape;96;p13"/>
          <p:cNvSpPr txBox="1"/>
          <p:nvPr>
            <p:ph idx="14" type="subTitle"/>
          </p:nvPr>
        </p:nvSpPr>
        <p:spPr>
          <a:xfrm>
            <a:off x="5662500" y="3711255"/>
            <a:ext cx="27123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97" name="Google Shape;97;p13"/>
          <p:cNvSpPr txBox="1"/>
          <p:nvPr>
            <p:ph idx="15" type="title"/>
          </p:nvPr>
        </p:nvSpPr>
        <p:spPr>
          <a:xfrm>
            <a:off x="1470900" y="476534"/>
            <a:ext cx="6202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98" name="Google Shape;98;p13"/>
          <p:cNvCxnSpPr/>
          <p:nvPr/>
        </p:nvCxnSpPr>
        <p:spPr>
          <a:xfrm>
            <a:off x="6481100" y="4609950"/>
            <a:ext cx="2544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9" name="Google Shape;99;p13"/>
          <p:cNvSpPr txBox="1"/>
          <p:nvPr/>
        </p:nvSpPr>
        <p:spPr>
          <a:xfrm>
            <a:off x="8439900" y="4609950"/>
            <a:ext cx="585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11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rPr>
              <a:t>‹#›</a:t>
            </a:fld>
            <a:endParaRPr b="1" sz="1100">
              <a:solidFill>
                <a:schemeClr val="accent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4"/>
          <p:cNvSpPr txBox="1"/>
          <p:nvPr>
            <p:ph idx="1" type="subTitle"/>
          </p:nvPr>
        </p:nvSpPr>
        <p:spPr>
          <a:xfrm>
            <a:off x="2111850" y="1210325"/>
            <a:ext cx="5256600" cy="18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1778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Josefin Sans"/>
              <a:buNone/>
              <a:defRPr b="1" sz="28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1400"/>
              <a:buFont typeface="Josefin Sans SemiBold"/>
              <a:buNone/>
              <a:defRPr>
                <a:solidFill>
                  <a:srgbClr val="FD0000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1400"/>
              <a:buFont typeface="Josefin Sans SemiBold"/>
              <a:buNone/>
              <a:defRPr>
                <a:solidFill>
                  <a:srgbClr val="FD0000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1400"/>
              <a:buFont typeface="Josefin Sans SemiBold"/>
              <a:buNone/>
              <a:defRPr>
                <a:solidFill>
                  <a:srgbClr val="FD0000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1400"/>
              <a:buFont typeface="Josefin Sans SemiBold"/>
              <a:buNone/>
              <a:defRPr>
                <a:solidFill>
                  <a:srgbClr val="FD0000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1400"/>
              <a:buFont typeface="Josefin Sans SemiBold"/>
              <a:buNone/>
              <a:defRPr>
                <a:solidFill>
                  <a:srgbClr val="FD0000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1400"/>
              <a:buFont typeface="Josefin Sans SemiBold"/>
              <a:buNone/>
              <a:defRPr>
                <a:solidFill>
                  <a:srgbClr val="FD0000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1400"/>
              <a:buFont typeface="Josefin Sans SemiBold"/>
              <a:buNone/>
              <a:defRPr>
                <a:solidFill>
                  <a:srgbClr val="FD0000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1400"/>
              <a:buFont typeface="Josefin Sans SemiBold"/>
              <a:buNone/>
              <a:defRPr>
                <a:solidFill>
                  <a:srgbClr val="FD0000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9pPr>
          </a:lstStyle>
          <a:p/>
        </p:txBody>
      </p:sp>
      <p:sp>
        <p:nvSpPr>
          <p:cNvPr id="102" name="Google Shape;102;p14"/>
          <p:cNvSpPr txBox="1"/>
          <p:nvPr>
            <p:ph type="title"/>
          </p:nvPr>
        </p:nvSpPr>
        <p:spPr>
          <a:xfrm>
            <a:off x="146725" y="4789139"/>
            <a:ext cx="3027300" cy="2292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00"/>
              <a:buFont typeface="Josefin Sans"/>
              <a:buNone/>
              <a:defRPr b="1" sz="800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03" name="Google Shape;103;p14"/>
          <p:cNvSpPr txBox="1"/>
          <p:nvPr>
            <p:ph hasCustomPrompt="1" idx="2" type="title"/>
          </p:nvPr>
        </p:nvSpPr>
        <p:spPr>
          <a:xfrm>
            <a:off x="146725" y="4719850"/>
            <a:ext cx="1689000" cy="1605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Josefin Sans"/>
              <a:buNone/>
              <a:defRPr b="1" sz="19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b="1" sz="4000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b="1" sz="4000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b="1" sz="4000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b="1" sz="4000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b="1" sz="4000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b="1" sz="4000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b="1" sz="4000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b="1" sz="4000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t>xx%</a:t>
            </a:r>
          </a:p>
        </p:txBody>
      </p:sp>
      <p:cxnSp>
        <p:nvCxnSpPr>
          <p:cNvPr id="104" name="Google Shape;104;p14"/>
          <p:cNvCxnSpPr/>
          <p:nvPr/>
        </p:nvCxnSpPr>
        <p:spPr>
          <a:xfrm rot="10800000">
            <a:off x="241206" y="4608973"/>
            <a:ext cx="12096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5" name="Google Shape;105;p14"/>
          <p:cNvCxnSpPr/>
          <p:nvPr/>
        </p:nvCxnSpPr>
        <p:spPr>
          <a:xfrm rot="5400000">
            <a:off x="503550" y="2653667"/>
            <a:ext cx="2544000" cy="0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6" name="Google Shape;106;p14"/>
          <p:cNvSpPr txBox="1"/>
          <p:nvPr>
            <p:ph idx="3" type="title"/>
          </p:nvPr>
        </p:nvSpPr>
        <p:spPr>
          <a:xfrm>
            <a:off x="2111850" y="3033325"/>
            <a:ext cx="5256600" cy="44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Josefin Sans SemiBold"/>
              <a:buNone/>
              <a:defRPr b="0"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107" name="Google Shape;107;p14"/>
          <p:cNvCxnSpPr/>
          <p:nvPr/>
        </p:nvCxnSpPr>
        <p:spPr>
          <a:xfrm>
            <a:off x="6481100" y="4609950"/>
            <a:ext cx="2544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8" name="Google Shape;108;p14"/>
          <p:cNvSpPr txBox="1"/>
          <p:nvPr/>
        </p:nvSpPr>
        <p:spPr>
          <a:xfrm>
            <a:off x="8439900" y="4609950"/>
            <a:ext cx="585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11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rPr>
              <a:t>‹#›</a:t>
            </a:fld>
            <a:endParaRPr b="1" sz="1100">
              <a:solidFill>
                <a:schemeClr val="accent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_TITLE_AND_DESCRIPTION_1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5"/>
          <p:cNvSpPr txBox="1"/>
          <p:nvPr>
            <p:ph type="title"/>
          </p:nvPr>
        </p:nvSpPr>
        <p:spPr>
          <a:xfrm>
            <a:off x="5292000" y="2212804"/>
            <a:ext cx="3173400" cy="55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11" name="Google Shape;111;p15"/>
          <p:cNvSpPr txBox="1"/>
          <p:nvPr>
            <p:ph hasCustomPrompt="1" idx="2" type="title"/>
          </p:nvPr>
        </p:nvSpPr>
        <p:spPr>
          <a:xfrm>
            <a:off x="5292001" y="1625200"/>
            <a:ext cx="17241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Josefin Sans"/>
              <a:buNone/>
              <a:defRPr b="1" sz="60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6000"/>
              <a:buFont typeface="Josefin Sans"/>
              <a:buNone/>
              <a:defRPr b="1" sz="6000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6000"/>
              <a:buFont typeface="Josefin Sans"/>
              <a:buNone/>
              <a:defRPr b="1" sz="6000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6000"/>
              <a:buFont typeface="Josefin Sans"/>
              <a:buNone/>
              <a:defRPr b="1" sz="6000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6000"/>
              <a:buFont typeface="Josefin Sans"/>
              <a:buNone/>
              <a:defRPr b="1" sz="6000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6000"/>
              <a:buFont typeface="Josefin Sans"/>
              <a:buNone/>
              <a:defRPr b="1" sz="6000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6000"/>
              <a:buFont typeface="Josefin Sans"/>
              <a:buNone/>
              <a:defRPr b="1" sz="6000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6000"/>
              <a:buFont typeface="Josefin Sans"/>
              <a:buNone/>
              <a:defRPr b="1" sz="6000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6000"/>
              <a:buFont typeface="Josefin Sans"/>
              <a:buNone/>
              <a:defRPr b="1" sz="6000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t>xx%</a:t>
            </a:r>
          </a:p>
        </p:txBody>
      </p:sp>
      <p:sp>
        <p:nvSpPr>
          <p:cNvPr id="112" name="Google Shape;112;p15"/>
          <p:cNvSpPr txBox="1"/>
          <p:nvPr>
            <p:ph idx="1" type="subTitle"/>
          </p:nvPr>
        </p:nvSpPr>
        <p:spPr>
          <a:xfrm>
            <a:off x="5292000" y="3455823"/>
            <a:ext cx="3027300" cy="5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Josefin Sans Light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13" name="Google Shape;113;p15"/>
          <p:cNvCxnSpPr/>
          <p:nvPr/>
        </p:nvCxnSpPr>
        <p:spPr>
          <a:xfrm>
            <a:off x="6481100" y="4609950"/>
            <a:ext cx="2544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4" name="Google Shape;114;p15"/>
          <p:cNvSpPr txBox="1"/>
          <p:nvPr/>
        </p:nvSpPr>
        <p:spPr>
          <a:xfrm>
            <a:off x="8439900" y="4609950"/>
            <a:ext cx="585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11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rPr>
              <a:t>‹#›</a:t>
            </a:fld>
            <a:endParaRPr b="1" sz="1100">
              <a:solidFill>
                <a:schemeClr val="accent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SECTION_HEADER_1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6"/>
          <p:cNvSpPr txBox="1"/>
          <p:nvPr>
            <p:ph type="title"/>
          </p:nvPr>
        </p:nvSpPr>
        <p:spPr>
          <a:xfrm>
            <a:off x="925750" y="1786400"/>
            <a:ext cx="5151600" cy="940500"/>
          </a:xfrm>
          <a:prstGeom prst="rect">
            <a:avLst/>
          </a:prstGeom>
          <a:solidFill>
            <a:schemeClr val="lt1"/>
          </a:solidFill>
        </p:spPr>
        <p:txBody>
          <a:bodyPr anchorCtr="0" anchor="b" bIns="91425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68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17" name="Google Shape;117;p16"/>
          <p:cNvSpPr txBox="1"/>
          <p:nvPr>
            <p:ph idx="1" type="subTitle"/>
          </p:nvPr>
        </p:nvSpPr>
        <p:spPr>
          <a:xfrm>
            <a:off x="925748" y="2726900"/>
            <a:ext cx="5151600" cy="1025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>
            <a:lvl1pPr indent="-2286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Josefin Sans"/>
              <a:buNone/>
              <a:defRPr b="1"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118" name="Google Shape;118;p16"/>
          <p:cNvCxnSpPr/>
          <p:nvPr/>
        </p:nvCxnSpPr>
        <p:spPr>
          <a:xfrm>
            <a:off x="542275" y="1625200"/>
            <a:ext cx="0" cy="2710500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9" name="Google Shape;119;p16"/>
          <p:cNvCxnSpPr/>
          <p:nvPr/>
        </p:nvCxnSpPr>
        <p:spPr>
          <a:xfrm>
            <a:off x="6481100" y="4609950"/>
            <a:ext cx="2544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0" name="Google Shape;120;p16"/>
          <p:cNvSpPr txBox="1"/>
          <p:nvPr/>
        </p:nvSpPr>
        <p:spPr>
          <a:xfrm>
            <a:off x="8439900" y="4609950"/>
            <a:ext cx="585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11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rPr>
              <a:t>‹#›</a:t>
            </a:fld>
            <a:endParaRPr b="1" sz="1100">
              <a:solidFill>
                <a:schemeClr val="accent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7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7"/>
          <p:cNvSpPr txBox="1"/>
          <p:nvPr>
            <p:ph idx="1" type="subTitle"/>
          </p:nvPr>
        </p:nvSpPr>
        <p:spPr>
          <a:xfrm>
            <a:off x="5458825" y="1457300"/>
            <a:ext cx="2927100" cy="31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182875">
            <a:noAutofit/>
          </a:bodyPr>
          <a:lstStyle>
            <a:lvl1pPr lvl="0" marR="50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3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3" name="Google Shape;123;p17"/>
          <p:cNvSpPr txBox="1"/>
          <p:nvPr>
            <p:ph idx="2" type="subTitle"/>
          </p:nvPr>
        </p:nvSpPr>
        <p:spPr>
          <a:xfrm>
            <a:off x="1018525" y="1457300"/>
            <a:ext cx="4221300" cy="31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1828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3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4" name="Google Shape;124;p17"/>
          <p:cNvSpPr txBox="1"/>
          <p:nvPr>
            <p:ph type="title"/>
          </p:nvPr>
        </p:nvSpPr>
        <p:spPr>
          <a:xfrm>
            <a:off x="713225" y="476525"/>
            <a:ext cx="6960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125" name="Google Shape;125;p17"/>
          <p:cNvCxnSpPr/>
          <p:nvPr/>
        </p:nvCxnSpPr>
        <p:spPr>
          <a:xfrm>
            <a:off x="6481100" y="4609950"/>
            <a:ext cx="2544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6" name="Google Shape;126;p17"/>
          <p:cNvSpPr txBox="1"/>
          <p:nvPr/>
        </p:nvSpPr>
        <p:spPr>
          <a:xfrm>
            <a:off x="8439900" y="4609950"/>
            <a:ext cx="585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11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rPr>
              <a:t>‹#›</a:t>
            </a:fld>
            <a:endParaRPr b="1" sz="1100">
              <a:solidFill>
                <a:schemeClr val="accent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1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8"/>
          <p:cNvSpPr txBox="1"/>
          <p:nvPr>
            <p:ph hasCustomPrompt="1" type="title"/>
          </p:nvPr>
        </p:nvSpPr>
        <p:spPr>
          <a:xfrm>
            <a:off x="1944275" y="1378950"/>
            <a:ext cx="2286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Josefin Sans"/>
              <a:buNone/>
              <a:defRPr b="1" sz="36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Josefin Sans"/>
              <a:buNone/>
              <a:defRPr b="1" sz="30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Josefin Sans"/>
              <a:buNone/>
              <a:defRPr b="1" sz="30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Josefin Sans"/>
              <a:buNone/>
              <a:defRPr b="1" sz="30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Josefin Sans"/>
              <a:buNone/>
              <a:defRPr b="1" sz="30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Josefin Sans"/>
              <a:buNone/>
              <a:defRPr b="1" sz="30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Josefin Sans"/>
              <a:buNone/>
              <a:defRPr b="1" sz="30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Josefin Sans"/>
              <a:buNone/>
              <a:defRPr b="1" sz="30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Josefin Sans"/>
              <a:buNone/>
              <a:defRPr b="1" sz="30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t>xx%</a:t>
            </a:r>
          </a:p>
        </p:txBody>
      </p:sp>
      <p:sp>
        <p:nvSpPr>
          <p:cNvPr id="129" name="Google Shape;129;p18"/>
          <p:cNvSpPr txBox="1"/>
          <p:nvPr>
            <p:ph idx="1" type="subTitle"/>
          </p:nvPr>
        </p:nvSpPr>
        <p:spPr>
          <a:xfrm>
            <a:off x="1944275" y="2060846"/>
            <a:ext cx="2286000" cy="49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20115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 Light"/>
              <a:buNone/>
              <a:defRPr sz="14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" name="Google Shape;130;p18"/>
          <p:cNvSpPr txBox="1"/>
          <p:nvPr>
            <p:ph hasCustomPrompt="1" idx="2" type="title"/>
          </p:nvPr>
        </p:nvSpPr>
        <p:spPr>
          <a:xfrm>
            <a:off x="4913750" y="1378950"/>
            <a:ext cx="2283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Josefin Sans"/>
              <a:buNone/>
              <a:defRPr b="1" sz="36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Josefin Sans"/>
              <a:buNone/>
              <a:defRPr b="1" sz="30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Josefin Sans"/>
              <a:buNone/>
              <a:defRPr b="1" sz="30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Josefin Sans"/>
              <a:buNone/>
              <a:defRPr b="1" sz="30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Josefin Sans"/>
              <a:buNone/>
              <a:defRPr b="1" sz="30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Josefin Sans"/>
              <a:buNone/>
              <a:defRPr b="1" sz="30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Josefin Sans"/>
              <a:buNone/>
              <a:defRPr b="1" sz="30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Josefin Sans"/>
              <a:buNone/>
              <a:defRPr b="1" sz="30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Josefin Sans"/>
              <a:buNone/>
              <a:defRPr b="1" sz="30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t>xx%</a:t>
            </a:r>
          </a:p>
        </p:txBody>
      </p:sp>
      <p:sp>
        <p:nvSpPr>
          <p:cNvPr id="131" name="Google Shape;131;p18"/>
          <p:cNvSpPr txBox="1"/>
          <p:nvPr>
            <p:ph idx="3" type="subTitle"/>
          </p:nvPr>
        </p:nvSpPr>
        <p:spPr>
          <a:xfrm>
            <a:off x="4913731" y="2060846"/>
            <a:ext cx="2286000" cy="49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20115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 Light"/>
              <a:buNone/>
              <a:defRPr sz="14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p18"/>
          <p:cNvSpPr txBox="1"/>
          <p:nvPr>
            <p:ph hasCustomPrompt="1" idx="4" type="title"/>
          </p:nvPr>
        </p:nvSpPr>
        <p:spPr>
          <a:xfrm>
            <a:off x="1944277" y="3017250"/>
            <a:ext cx="22836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Josefin Sans"/>
              <a:buNone/>
              <a:defRPr b="1" sz="36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Josefin Sans"/>
              <a:buNone/>
              <a:defRPr b="1" sz="30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Josefin Sans"/>
              <a:buNone/>
              <a:defRPr b="1" sz="30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Josefin Sans"/>
              <a:buNone/>
              <a:defRPr b="1" sz="30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Josefin Sans"/>
              <a:buNone/>
              <a:defRPr b="1" sz="30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Josefin Sans"/>
              <a:buNone/>
              <a:defRPr b="1" sz="30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Josefin Sans"/>
              <a:buNone/>
              <a:defRPr b="1" sz="30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Josefin Sans"/>
              <a:buNone/>
              <a:defRPr b="1" sz="30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Josefin Sans"/>
              <a:buNone/>
              <a:defRPr b="1" sz="30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t>xx%</a:t>
            </a:r>
          </a:p>
        </p:txBody>
      </p:sp>
      <p:sp>
        <p:nvSpPr>
          <p:cNvPr id="133" name="Google Shape;133;p18"/>
          <p:cNvSpPr txBox="1"/>
          <p:nvPr>
            <p:ph idx="5" type="subTitle"/>
          </p:nvPr>
        </p:nvSpPr>
        <p:spPr>
          <a:xfrm>
            <a:off x="1944263" y="3699140"/>
            <a:ext cx="2286000" cy="4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20115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 Light"/>
              <a:buNone/>
              <a:defRPr sz="14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" name="Google Shape;134;p18"/>
          <p:cNvSpPr txBox="1"/>
          <p:nvPr>
            <p:ph hasCustomPrompt="1" idx="6" type="title"/>
          </p:nvPr>
        </p:nvSpPr>
        <p:spPr>
          <a:xfrm>
            <a:off x="4913752" y="3017250"/>
            <a:ext cx="22836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Josefin Sans"/>
              <a:buNone/>
              <a:defRPr b="1" sz="36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Josefin Sans"/>
              <a:buNone/>
              <a:defRPr b="1" sz="30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Josefin Sans"/>
              <a:buNone/>
              <a:defRPr b="1" sz="30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Josefin Sans"/>
              <a:buNone/>
              <a:defRPr b="1" sz="30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Josefin Sans"/>
              <a:buNone/>
              <a:defRPr b="1" sz="30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Josefin Sans"/>
              <a:buNone/>
              <a:defRPr b="1" sz="30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Josefin Sans"/>
              <a:buNone/>
              <a:defRPr b="1" sz="30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Josefin Sans"/>
              <a:buNone/>
              <a:defRPr b="1" sz="30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Josefin Sans"/>
              <a:buNone/>
              <a:defRPr b="1" sz="30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t>xx%</a:t>
            </a:r>
          </a:p>
        </p:txBody>
      </p:sp>
      <p:sp>
        <p:nvSpPr>
          <p:cNvPr id="135" name="Google Shape;135;p18"/>
          <p:cNvSpPr txBox="1"/>
          <p:nvPr>
            <p:ph idx="7" type="subTitle"/>
          </p:nvPr>
        </p:nvSpPr>
        <p:spPr>
          <a:xfrm>
            <a:off x="4913727" y="3699140"/>
            <a:ext cx="2286000" cy="4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20115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 Light"/>
              <a:buNone/>
              <a:defRPr sz="14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p18"/>
          <p:cNvSpPr txBox="1"/>
          <p:nvPr>
            <p:ph idx="8" type="title"/>
          </p:nvPr>
        </p:nvSpPr>
        <p:spPr>
          <a:xfrm>
            <a:off x="146725" y="4789139"/>
            <a:ext cx="3027300" cy="2292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00"/>
              <a:buFont typeface="Josefin Sans"/>
              <a:buNone/>
              <a:defRPr b="1" sz="800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37" name="Google Shape;137;p18"/>
          <p:cNvSpPr txBox="1"/>
          <p:nvPr>
            <p:ph hasCustomPrompt="1" idx="9" type="title"/>
          </p:nvPr>
        </p:nvSpPr>
        <p:spPr>
          <a:xfrm>
            <a:off x="146725" y="4719850"/>
            <a:ext cx="1689000" cy="1605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Josefin Sans"/>
              <a:buNone/>
              <a:defRPr b="1" sz="19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b="1" sz="4000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b="1" sz="4000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b="1" sz="4000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b="1" sz="4000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b="1" sz="4000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b="1" sz="4000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b="1" sz="4000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b="1" sz="4000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t>xx%</a:t>
            </a:r>
          </a:p>
        </p:txBody>
      </p:sp>
      <p:cxnSp>
        <p:nvCxnSpPr>
          <p:cNvPr id="138" name="Google Shape;138;p18"/>
          <p:cNvCxnSpPr/>
          <p:nvPr/>
        </p:nvCxnSpPr>
        <p:spPr>
          <a:xfrm rot="10800000">
            <a:off x="241206" y="4608973"/>
            <a:ext cx="12096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9" name="Google Shape;139;p18"/>
          <p:cNvCxnSpPr/>
          <p:nvPr/>
        </p:nvCxnSpPr>
        <p:spPr>
          <a:xfrm>
            <a:off x="6481100" y="4609950"/>
            <a:ext cx="2544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0" name="Google Shape;140;p18"/>
          <p:cNvSpPr txBox="1"/>
          <p:nvPr/>
        </p:nvSpPr>
        <p:spPr>
          <a:xfrm>
            <a:off x="8439900" y="4609950"/>
            <a:ext cx="585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11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rPr>
              <a:t>‹#›</a:t>
            </a:fld>
            <a:endParaRPr b="1" sz="1100">
              <a:solidFill>
                <a:schemeClr val="accent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">
  <p:cSld name="CUSTOM_2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9"/>
          <p:cNvSpPr txBox="1"/>
          <p:nvPr>
            <p:ph idx="1" type="subTitle"/>
          </p:nvPr>
        </p:nvSpPr>
        <p:spPr>
          <a:xfrm>
            <a:off x="973570" y="3307149"/>
            <a:ext cx="2263500" cy="8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ans Light"/>
              <a:buNone/>
              <a:defRPr sz="14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3" name="Google Shape;143;p19"/>
          <p:cNvSpPr txBox="1"/>
          <p:nvPr>
            <p:ph idx="2" type="subTitle"/>
          </p:nvPr>
        </p:nvSpPr>
        <p:spPr>
          <a:xfrm>
            <a:off x="3440245" y="3307149"/>
            <a:ext cx="2263500" cy="8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1828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ans Light"/>
              <a:buNone/>
              <a:defRPr sz="14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4" name="Google Shape;144;p19"/>
          <p:cNvSpPr txBox="1"/>
          <p:nvPr>
            <p:ph idx="3" type="subTitle"/>
          </p:nvPr>
        </p:nvSpPr>
        <p:spPr>
          <a:xfrm>
            <a:off x="5906920" y="3307149"/>
            <a:ext cx="2263500" cy="8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1828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ans Light"/>
              <a:buNone/>
              <a:defRPr sz="14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5" name="Google Shape;145;p19"/>
          <p:cNvSpPr txBox="1"/>
          <p:nvPr>
            <p:ph idx="4" type="subTitle"/>
          </p:nvPr>
        </p:nvSpPr>
        <p:spPr>
          <a:xfrm>
            <a:off x="973570" y="1543141"/>
            <a:ext cx="22635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9pPr>
          </a:lstStyle>
          <a:p/>
        </p:txBody>
      </p:sp>
      <p:sp>
        <p:nvSpPr>
          <p:cNvPr id="146" name="Google Shape;146;p19"/>
          <p:cNvSpPr txBox="1"/>
          <p:nvPr>
            <p:ph idx="5" type="subTitle"/>
          </p:nvPr>
        </p:nvSpPr>
        <p:spPr>
          <a:xfrm>
            <a:off x="3440245" y="1543141"/>
            <a:ext cx="22635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1828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9pPr>
          </a:lstStyle>
          <a:p/>
        </p:txBody>
      </p:sp>
      <p:sp>
        <p:nvSpPr>
          <p:cNvPr id="147" name="Google Shape;147;p19"/>
          <p:cNvSpPr txBox="1"/>
          <p:nvPr>
            <p:ph idx="6" type="subTitle"/>
          </p:nvPr>
        </p:nvSpPr>
        <p:spPr>
          <a:xfrm>
            <a:off x="5906920" y="1543141"/>
            <a:ext cx="22635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1828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9pPr>
          </a:lstStyle>
          <a:p/>
        </p:txBody>
      </p:sp>
      <p:sp>
        <p:nvSpPr>
          <p:cNvPr id="148" name="Google Shape;148;p19"/>
          <p:cNvSpPr txBox="1"/>
          <p:nvPr>
            <p:ph type="title"/>
          </p:nvPr>
        </p:nvSpPr>
        <p:spPr>
          <a:xfrm>
            <a:off x="146725" y="4789139"/>
            <a:ext cx="3027300" cy="2292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00"/>
              <a:buFont typeface="Josefin Sans"/>
              <a:buNone/>
              <a:defRPr b="1" sz="800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49" name="Google Shape;149;p19"/>
          <p:cNvSpPr txBox="1"/>
          <p:nvPr>
            <p:ph hasCustomPrompt="1" idx="7" type="title"/>
          </p:nvPr>
        </p:nvSpPr>
        <p:spPr>
          <a:xfrm>
            <a:off x="146725" y="4719850"/>
            <a:ext cx="1689000" cy="1605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Josefin Sans"/>
              <a:buNone/>
              <a:defRPr b="1" sz="19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b="1" sz="4000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b="1" sz="4000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b="1" sz="4000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b="1" sz="4000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b="1" sz="4000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b="1" sz="4000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b="1" sz="4000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b="1" sz="4000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t>xx%</a:t>
            </a:r>
          </a:p>
        </p:txBody>
      </p:sp>
      <p:cxnSp>
        <p:nvCxnSpPr>
          <p:cNvPr id="150" name="Google Shape;150;p19"/>
          <p:cNvCxnSpPr/>
          <p:nvPr/>
        </p:nvCxnSpPr>
        <p:spPr>
          <a:xfrm rot="10800000">
            <a:off x="241206" y="4608973"/>
            <a:ext cx="12096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1" name="Google Shape;151;p19"/>
          <p:cNvSpPr txBox="1"/>
          <p:nvPr>
            <p:ph idx="8" type="title"/>
          </p:nvPr>
        </p:nvSpPr>
        <p:spPr>
          <a:xfrm>
            <a:off x="1470900" y="476534"/>
            <a:ext cx="6202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152" name="Google Shape;152;p19"/>
          <p:cNvCxnSpPr/>
          <p:nvPr/>
        </p:nvCxnSpPr>
        <p:spPr>
          <a:xfrm>
            <a:off x="6481100" y="4609950"/>
            <a:ext cx="2544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3" name="Google Shape;153;p19"/>
          <p:cNvSpPr txBox="1"/>
          <p:nvPr/>
        </p:nvSpPr>
        <p:spPr>
          <a:xfrm>
            <a:off x="8439900" y="4609950"/>
            <a:ext cx="585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11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rPr>
              <a:t>‹#›</a:t>
            </a:fld>
            <a:endParaRPr b="1" sz="1100">
              <a:solidFill>
                <a:schemeClr val="accent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2_2"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0"/>
          <p:cNvSpPr txBox="1"/>
          <p:nvPr>
            <p:ph idx="1" type="subTitle"/>
          </p:nvPr>
        </p:nvSpPr>
        <p:spPr>
          <a:xfrm>
            <a:off x="1396725" y="3013225"/>
            <a:ext cx="1416600" cy="12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1828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ans Light"/>
              <a:buNone/>
              <a:defRPr sz="14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56" name="Google Shape;156;p20"/>
          <p:cNvSpPr txBox="1"/>
          <p:nvPr>
            <p:ph idx="2" type="subTitle"/>
          </p:nvPr>
        </p:nvSpPr>
        <p:spPr>
          <a:xfrm>
            <a:off x="3863100" y="3013225"/>
            <a:ext cx="1417200" cy="12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1828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ans Light"/>
              <a:buNone/>
              <a:defRPr sz="14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57" name="Google Shape;157;p20"/>
          <p:cNvSpPr txBox="1"/>
          <p:nvPr>
            <p:ph idx="3" type="subTitle"/>
          </p:nvPr>
        </p:nvSpPr>
        <p:spPr>
          <a:xfrm>
            <a:off x="6330075" y="3013225"/>
            <a:ext cx="1417200" cy="12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1828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ans Light"/>
              <a:buNone/>
              <a:defRPr sz="14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58" name="Google Shape;158;p20"/>
          <p:cNvSpPr txBox="1"/>
          <p:nvPr>
            <p:ph idx="4" type="subTitle"/>
          </p:nvPr>
        </p:nvSpPr>
        <p:spPr>
          <a:xfrm>
            <a:off x="1396725" y="2478641"/>
            <a:ext cx="1417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1828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9pPr>
          </a:lstStyle>
          <a:p/>
        </p:txBody>
      </p:sp>
      <p:sp>
        <p:nvSpPr>
          <p:cNvPr id="159" name="Google Shape;159;p20"/>
          <p:cNvSpPr txBox="1"/>
          <p:nvPr>
            <p:ph idx="5" type="subTitle"/>
          </p:nvPr>
        </p:nvSpPr>
        <p:spPr>
          <a:xfrm>
            <a:off x="3863400" y="2478641"/>
            <a:ext cx="1417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1828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9pPr>
          </a:lstStyle>
          <a:p/>
        </p:txBody>
      </p:sp>
      <p:sp>
        <p:nvSpPr>
          <p:cNvPr id="160" name="Google Shape;160;p20"/>
          <p:cNvSpPr txBox="1"/>
          <p:nvPr>
            <p:ph idx="6" type="subTitle"/>
          </p:nvPr>
        </p:nvSpPr>
        <p:spPr>
          <a:xfrm>
            <a:off x="6330075" y="2478641"/>
            <a:ext cx="1417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1828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9pPr>
          </a:lstStyle>
          <a:p/>
        </p:txBody>
      </p:sp>
      <p:sp>
        <p:nvSpPr>
          <p:cNvPr id="161" name="Google Shape;161;p20"/>
          <p:cNvSpPr txBox="1"/>
          <p:nvPr>
            <p:ph type="title"/>
          </p:nvPr>
        </p:nvSpPr>
        <p:spPr>
          <a:xfrm>
            <a:off x="146725" y="4789139"/>
            <a:ext cx="3027300" cy="2292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00"/>
              <a:buFont typeface="Josefin Sans"/>
              <a:buNone/>
              <a:defRPr b="1" sz="800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2" name="Google Shape;162;p20"/>
          <p:cNvSpPr txBox="1"/>
          <p:nvPr>
            <p:ph hasCustomPrompt="1" idx="7" type="title"/>
          </p:nvPr>
        </p:nvSpPr>
        <p:spPr>
          <a:xfrm>
            <a:off x="146725" y="4719850"/>
            <a:ext cx="1689000" cy="1605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Josefin Sans"/>
              <a:buNone/>
              <a:defRPr b="1" sz="19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b="1" sz="4000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b="1" sz="4000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b="1" sz="4000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b="1" sz="4000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b="1" sz="4000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b="1" sz="4000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b="1" sz="4000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b="1" sz="4000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t>xx%</a:t>
            </a:r>
          </a:p>
        </p:txBody>
      </p:sp>
      <p:cxnSp>
        <p:nvCxnSpPr>
          <p:cNvPr id="163" name="Google Shape;163;p20"/>
          <p:cNvCxnSpPr/>
          <p:nvPr/>
        </p:nvCxnSpPr>
        <p:spPr>
          <a:xfrm rot="10800000">
            <a:off x="241206" y="4608973"/>
            <a:ext cx="12096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4" name="Google Shape;164;p20"/>
          <p:cNvSpPr txBox="1"/>
          <p:nvPr>
            <p:ph idx="8" type="title"/>
          </p:nvPr>
        </p:nvSpPr>
        <p:spPr>
          <a:xfrm>
            <a:off x="1470900" y="476534"/>
            <a:ext cx="6202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165" name="Google Shape;165;p20"/>
          <p:cNvCxnSpPr/>
          <p:nvPr/>
        </p:nvCxnSpPr>
        <p:spPr>
          <a:xfrm>
            <a:off x="6481100" y="4609950"/>
            <a:ext cx="2544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6" name="Google Shape;166;p20"/>
          <p:cNvSpPr txBox="1"/>
          <p:nvPr/>
        </p:nvSpPr>
        <p:spPr>
          <a:xfrm>
            <a:off x="8439900" y="4609950"/>
            <a:ext cx="585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11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rPr>
              <a:t>‹#›</a:t>
            </a:fld>
            <a:endParaRPr b="1" sz="1100">
              <a:solidFill>
                <a:schemeClr val="accent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925750" y="2130662"/>
            <a:ext cx="3173400" cy="110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Font typeface="Josefin Sans"/>
              <a:buNone/>
              <a:defRPr b="1" sz="3600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hasCustomPrompt="1" idx="2" type="title"/>
          </p:nvPr>
        </p:nvSpPr>
        <p:spPr>
          <a:xfrm>
            <a:off x="925751" y="1640525"/>
            <a:ext cx="17241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Josefin Sans"/>
              <a:buNone/>
              <a:defRPr b="1" sz="60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6000"/>
              <a:buFont typeface="Josefin Sans"/>
              <a:buNone/>
              <a:defRPr b="1" sz="6000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6000"/>
              <a:buFont typeface="Josefin Sans"/>
              <a:buNone/>
              <a:defRPr b="1" sz="6000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6000"/>
              <a:buFont typeface="Josefin Sans"/>
              <a:buNone/>
              <a:defRPr b="1" sz="6000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6000"/>
              <a:buFont typeface="Josefin Sans"/>
              <a:buNone/>
              <a:defRPr b="1" sz="6000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6000"/>
              <a:buFont typeface="Josefin Sans"/>
              <a:buNone/>
              <a:defRPr b="1" sz="6000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6000"/>
              <a:buFont typeface="Josefin Sans"/>
              <a:buNone/>
              <a:defRPr b="1" sz="6000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6000"/>
              <a:buFont typeface="Josefin Sans"/>
              <a:buNone/>
              <a:defRPr b="1" sz="6000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6000"/>
              <a:buFont typeface="Josefin Sans"/>
              <a:buNone/>
              <a:defRPr b="1" sz="6000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/>
          <p:nvPr>
            <p:ph idx="1" type="subTitle"/>
          </p:nvPr>
        </p:nvSpPr>
        <p:spPr>
          <a:xfrm>
            <a:off x="925750" y="3471400"/>
            <a:ext cx="3027300" cy="5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Josefin Sans Light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7" name="Google Shape;17;p3"/>
          <p:cNvCxnSpPr/>
          <p:nvPr/>
        </p:nvCxnSpPr>
        <p:spPr>
          <a:xfrm>
            <a:off x="542275" y="1625200"/>
            <a:ext cx="0" cy="2961300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" name="Google Shape;18;p3"/>
          <p:cNvCxnSpPr/>
          <p:nvPr/>
        </p:nvCxnSpPr>
        <p:spPr>
          <a:xfrm>
            <a:off x="6481100" y="4609950"/>
            <a:ext cx="2544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" name="Google Shape;19;p3"/>
          <p:cNvSpPr txBox="1"/>
          <p:nvPr/>
        </p:nvSpPr>
        <p:spPr>
          <a:xfrm>
            <a:off x="8439900" y="4609950"/>
            <a:ext cx="585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11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rPr>
              <a:t>‹#›</a:t>
            </a:fld>
            <a:endParaRPr b="1" sz="1100">
              <a:solidFill>
                <a:schemeClr val="accent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CUSTOM_2_2_1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1"/>
          <p:cNvSpPr txBox="1"/>
          <p:nvPr>
            <p:ph idx="1" type="subTitle"/>
          </p:nvPr>
        </p:nvSpPr>
        <p:spPr>
          <a:xfrm>
            <a:off x="1226025" y="1406275"/>
            <a:ext cx="1758600" cy="15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1828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 Light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9" name="Google Shape;169;p21"/>
          <p:cNvSpPr txBox="1"/>
          <p:nvPr>
            <p:ph idx="2" type="subTitle"/>
          </p:nvPr>
        </p:nvSpPr>
        <p:spPr>
          <a:xfrm>
            <a:off x="3694200" y="1406275"/>
            <a:ext cx="1755600" cy="15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1828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 Light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0" name="Google Shape;170;p21"/>
          <p:cNvSpPr txBox="1"/>
          <p:nvPr>
            <p:ph idx="3" type="subTitle"/>
          </p:nvPr>
        </p:nvSpPr>
        <p:spPr>
          <a:xfrm>
            <a:off x="6160875" y="1406281"/>
            <a:ext cx="1755600" cy="15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1828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 Light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1" name="Google Shape;171;p21"/>
          <p:cNvSpPr txBox="1"/>
          <p:nvPr>
            <p:ph idx="4" type="subTitle"/>
          </p:nvPr>
        </p:nvSpPr>
        <p:spPr>
          <a:xfrm>
            <a:off x="1227525" y="3316575"/>
            <a:ext cx="1755600" cy="6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1828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9pPr>
          </a:lstStyle>
          <a:p/>
        </p:txBody>
      </p:sp>
      <p:sp>
        <p:nvSpPr>
          <p:cNvPr id="172" name="Google Shape;172;p21"/>
          <p:cNvSpPr txBox="1"/>
          <p:nvPr>
            <p:ph idx="5" type="subTitle"/>
          </p:nvPr>
        </p:nvSpPr>
        <p:spPr>
          <a:xfrm>
            <a:off x="3694200" y="3316575"/>
            <a:ext cx="1755600" cy="6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1828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9pPr>
          </a:lstStyle>
          <a:p/>
        </p:txBody>
      </p:sp>
      <p:sp>
        <p:nvSpPr>
          <p:cNvPr id="173" name="Google Shape;173;p21"/>
          <p:cNvSpPr txBox="1"/>
          <p:nvPr>
            <p:ph idx="6" type="subTitle"/>
          </p:nvPr>
        </p:nvSpPr>
        <p:spPr>
          <a:xfrm>
            <a:off x="6160875" y="3316575"/>
            <a:ext cx="1755600" cy="6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1828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9pPr>
          </a:lstStyle>
          <a:p/>
        </p:txBody>
      </p:sp>
      <p:sp>
        <p:nvSpPr>
          <p:cNvPr id="174" name="Google Shape;174;p21"/>
          <p:cNvSpPr txBox="1"/>
          <p:nvPr>
            <p:ph type="title"/>
          </p:nvPr>
        </p:nvSpPr>
        <p:spPr>
          <a:xfrm>
            <a:off x="146725" y="4789139"/>
            <a:ext cx="3027300" cy="2292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00"/>
              <a:buFont typeface="Josefin Sans"/>
              <a:buNone/>
              <a:defRPr b="1" sz="800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75" name="Google Shape;175;p21"/>
          <p:cNvSpPr txBox="1"/>
          <p:nvPr>
            <p:ph hasCustomPrompt="1" idx="7" type="title"/>
          </p:nvPr>
        </p:nvSpPr>
        <p:spPr>
          <a:xfrm>
            <a:off x="146725" y="4719850"/>
            <a:ext cx="1689000" cy="1605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Josefin Sans"/>
              <a:buNone/>
              <a:defRPr b="1" sz="19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b="1" sz="4000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b="1" sz="4000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b="1" sz="4000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b="1" sz="4000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b="1" sz="4000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b="1" sz="4000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b="1" sz="4000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b="1" sz="4000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t>xx%</a:t>
            </a:r>
          </a:p>
        </p:txBody>
      </p:sp>
      <p:cxnSp>
        <p:nvCxnSpPr>
          <p:cNvPr id="176" name="Google Shape;176;p21"/>
          <p:cNvCxnSpPr/>
          <p:nvPr/>
        </p:nvCxnSpPr>
        <p:spPr>
          <a:xfrm rot="10800000">
            <a:off x="241206" y="4608973"/>
            <a:ext cx="12096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7" name="Google Shape;177;p21"/>
          <p:cNvSpPr txBox="1"/>
          <p:nvPr>
            <p:ph idx="8" type="title"/>
          </p:nvPr>
        </p:nvSpPr>
        <p:spPr>
          <a:xfrm>
            <a:off x="1470900" y="476534"/>
            <a:ext cx="6202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178" name="Google Shape;178;p21"/>
          <p:cNvCxnSpPr/>
          <p:nvPr/>
        </p:nvCxnSpPr>
        <p:spPr>
          <a:xfrm>
            <a:off x="6481100" y="4609950"/>
            <a:ext cx="2544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9" name="Google Shape;179;p21"/>
          <p:cNvSpPr txBox="1"/>
          <p:nvPr/>
        </p:nvSpPr>
        <p:spPr>
          <a:xfrm>
            <a:off x="8439900" y="4609950"/>
            <a:ext cx="585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11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rPr>
              <a:t>‹#›</a:t>
            </a:fld>
            <a:endParaRPr b="1" sz="1100">
              <a:solidFill>
                <a:schemeClr val="accent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3">
  <p:cSld name="CUSTOM_2_2_2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2"/>
          <p:cNvSpPr txBox="1"/>
          <p:nvPr>
            <p:ph idx="1" type="subTitle"/>
          </p:nvPr>
        </p:nvSpPr>
        <p:spPr>
          <a:xfrm>
            <a:off x="1649675" y="2439450"/>
            <a:ext cx="1600200" cy="12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1828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ans Light"/>
              <a:buNone/>
              <a:defRPr sz="14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2" name="Google Shape;182;p22"/>
          <p:cNvSpPr txBox="1"/>
          <p:nvPr>
            <p:ph idx="2" type="subTitle"/>
          </p:nvPr>
        </p:nvSpPr>
        <p:spPr>
          <a:xfrm>
            <a:off x="4116050" y="2439450"/>
            <a:ext cx="1600200" cy="12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1828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ans Light"/>
              <a:buNone/>
              <a:defRPr sz="14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3" name="Google Shape;183;p22"/>
          <p:cNvSpPr txBox="1"/>
          <p:nvPr>
            <p:ph idx="3" type="subTitle"/>
          </p:nvPr>
        </p:nvSpPr>
        <p:spPr>
          <a:xfrm>
            <a:off x="6583025" y="2439450"/>
            <a:ext cx="1600200" cy="12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1828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ans Light"/>
              <a:buNone/>
              <a:defRPr sz="14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4" name="Google Shape;184;p22"/>
          <p:cNvSpPr txBox="1"/>
          <p:nvPr>
            <p:ph idx="4" type="subTitle"/>
          </p:nvPr>
        </p:nvSpPr>
        <p:spPr>
          <a:xfrm>
            <a:off x="1649675" y="1903566"/>
            <a:ext cx="1417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1828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9pPr>
          </a:lstStyle>
          <a:p/>
        </p:txBody>
      </p:sp>
      <p:sp>
        <p:nvSpPr>
          <p:cNvPr id="185" name="Google Shape;185;p22"/>
          <p:cNvSpPr txBox="1"/>
          <p:nvPr>
            <p:ph idx="5" type="subTitle"/>
          </p:nvPr>
        </p:nvSpPr>
        <p:spPr>
          <a:xfrm>
            <a:off x="4116350" y="1903566"/>
            <a:ext cx="1600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1828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9pPr>
          </a:lstStyle>
          <a:p/>
        </p:txBody>
      </p:sp>
      <p:sp>
        <p:nvSpPr>
          <p:cNvPr id="186" name="Google Shape;186;p22"/>
          <p:cNvSpPr txBox="1"/>
          <p:nvPr>
            <p:ph idx="6" type="subTitle"/>
          </p:nvPr>
        </p:nvSpPr>
        <p:spPr>
          <a:xfrm>
            <a:off x="6583025" y="1903566"/>
            <a:ext cx="1600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1828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9pPr>
          </a:lstStyle>
          <a:p/>
        </p:txBody>
      </p:sp>
      <p:sp>
        <p:nvSpPr>
          <p:cNvPr id="187" name="Google Shape;187;p22"/>
          <p:cNvSpPr txBox="1"/>
          <p:nvPr>
            <p:ph type="title"/>
          </p:nvPr>
        </p:nvSpPr>
        <p:spPr>
          <a:xfrm>
            <a:off x="146725" y="4789139"/>
            <a:ext cx="3027300" cy="2292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00"/>
              <a:buFont typeface="Josefin Sans"/>
              <a:buNone/>
              <a:defRPr b="1" sz="800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8" name="Google Shape;188;p22"/>
          <p:cNvSpPr txBox="1"/>
          <p:nvPr>
            <p:ph hasCustomPrompt="1" idx="7" type="title"/>
          </p:nvPr>
        </p:nvSpPr>
        <p:spPr>
          <a:xfrm>
            <a:off x="146725" y="4719850"/>
            <a:ext cx="1689000" cy="1605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Josefin Sans"/>
              <a:buNone/>
              <a:defRPr b="1" sz="19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b="1" sz="4000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b="1" sz="4000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b="1" sz="4000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b="1" sz="4000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b="1" sz="4000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b="1" sz="4000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b="1" sz="4000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b="1" sz="4000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t>xx%</a:t>
            </a:r>
          </a:p>
        </p:txBody>
      </p:sp>
      <p:cxnSp>
        <p:nvCxnSpPr>
          <p:cNvPr id="189" name="Google Shape;189;p22"/>
          <p:cNvCxnSpPr/>
          <p:nvPr/>
        </p:nvCxnSpPr>
        <p:spPr>
          <a:xfrm rot="10800000">
            <a:off x="241206" y="4608973"/>
            <a:ext cx="12096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0" name="Google Shape;190;p22"/>
          <p:cNvSpPr txBox="1"/>
          <p:nvPr>
            <p:ph idx="8" type="title"/>
          </p:nvPr>
        </p:nvSpPr>
        <p:spPr>
          <a:xfrm>
            <a:off x="1470900" y="476534"/>
            <a:ext cx="6202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191" name="Google Shape;191;p22"/>
          <p:cNvCxnSpPr/>
          <p:nvPr/>
        </p:nvCxnSpPr>
        <p:spPr>
          <a:xfrm>
            <a:off x="6481100" y="4609950"/>
            <a:ext cx="2544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2" name="Google Shape;192;p22"/>
          <p:cNvSpPr txBox="1"/>
          <p:nvPr/>
        </p:nvSpPr>
        <p:spPr>
          <a:xfrm>
            <a:off x="8439900" y="4609950"/>
            <a:ext cx="585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11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rPr>
              <a:t>‹#›</a:t>
            </a:fld>
            <a:endParaRPr b="1" sz="1100">
              <a:solidFill>
                <a:schemeClr val="accent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2_1"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3"/>
          <p:cNvSpPr txBox="1"/>
          <p:nvPr>
            <p:ph idx="1" type="subTitle"/>
          </p:nvPr>
        </p:nvSpPr>
        <p:spPr>
          <a:xfrm>
            <a:off x="1898375" y="2233925"/>
            <a:ext cx="22635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ans"/>
              <a:buNone/>
              <a:defRPr sz="14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195" name="Google Shape;195;p23"/>
          <p:cNvSpPr txBox="1"/>
          <p:nvPr>
            <p:ph idx="2" type="subTitle"/>
          </p:nvPr>
        </p:nvSpPr>
        <p:spPr>
          <a:xfrm>
            <a:off x="4982125" y="2233925"/>
            <a:ext cx="22635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ans"/>
              <a:buNone/>
              <a:defRPr sz="14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196" name="Google Shape;196;p23"/>
          <p:cNvSpPr txBox="1"/>
          <p:nvPr>
            <p:ph idx="3" type="subTitle"/>
          </p:nvPr>
        </p:nvSpPr>
        <p:spPr>
          <a:xfrm>
            <a:off x="1898375" y="1667981"/>
            <a:ext cx="22635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9pPr>
          </a:lstStyle>
          <a:p/>
        </p:txBody>
      </p:sp>
      <p:sp>
        <p:nvSpPr>
          <p:cNvPr id="197" name="Google Shape;197;p23"/>
          <p:cNvSpPr txBox="1"/>
          <p:nvPr>
            <p:ph idx="4" type="subTitle"/>
          </p:nvPr>
        </p:nvSpPr>
        <p:spPr>
          <a:xfrm>
            <a:off x="4982125" y="1667981"/>
            <a:ext cx="22635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9pPr>
          </a:lstStyle>
          <a:p/>
        </p:txBody>
      </p:sp>
      <p:sp>
        <p:nvSpPr>
          <p:cNvPr id="198" name="Google Shape;198;p23"/>
          <p:cNvSpPr txBox="1"/>
          <p:nvPr>
            <p:ph type="title"/>
          </p:nvPr>
        </p:nvSpPr>
        <p:spPr>
          <a:xfrm>
            <a:off x="146725" y="4789139"/>
            <a:ext cx="3027300" cy="2292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00"/>
              <a:buFont typeface="Josefin Sans"/>
              <a:buNone/>
              <a:defRPr b="1" sz="800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9" name="Google Shape;199;p23"/>
          <p:cNvSpPr txBox="1"/>
          <p:nvPr>
            <p:ph hasCustomPrompt="1" idx="5" type="title"/>
          </p:nvPr>
        </p:nvSpPr>
        <p:spPr>
          <a:xfrm>
            <a:off x="146725" y="4719850"/>
            <a:ext cx="1689000" cy="1605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Josefin Sans"/>
              <a:buNone/>
              <a:defRPr b="1" sz="19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b="1" sz="4000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b="1" sz="4000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b="1" sz="4000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b="1" sz="4000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b="1" sz="4000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b="1" sz="4000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b="1" sz="4000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b="1" sz="4000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t>xx%</a:t>
            </a:r>
          </a:p>
        </p:txBody>
      </p:sp>
      <p:cxnSp>
        <p:nvCxnSpPr>
          <p:cNvPr id="200" name="Google Shape;200;p23"/>
          <p:cNvCxnSpPr/>
          <p:nvPr/>
        </p:nvCxnSpPr>
        <p:spPr>
          <a:xfrm rot="10800000">
            <a:off x="241206" y="4608973"/>
            <a:ext cx="12096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1" name="Google Shape;201;p23"/>
          <p:cNvSpPr txBox="1"/>
          <p:nvPr>
            <p:ph idx="6" type="subTitle"/>
          </p:nvPr>
        </p:nvSpPr>
        <p:spPr>
          <a:xfrm>
            <a:off x="1898375" y="4004934"/>
            <a:ext cx="2263500" cy="3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ans"/>
              <a:buNone/>
              <a:defRPr sz="14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202" name="Google Shape;202;p23"/>
          <p:cNvSpPr txBox="1"/>
          <p:nvPr>
            <p:ph idx="7" type="subTitle"/>
          </p:nvPr>
        </p:nvSpPr>
        <p:spPr>
          <a:xfrm>
            <a:off x="4982125" y="4004934"/>
            <a:ext cx="2263500" cy="3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ans"/>
              <a:buNone/>
              <a:defRPr sz="14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203" name="Google Shape;203;p23"/>
          <p:cNvSpPr txBox="1"/>
          <p:nvPr>
            <p:ph idx="8" type="subTitle"/>
          </p:nvPr>
        </p:nvSpPr>
        <p:spPr>
          <a:xfrm>
            <a:off x="1898375" y="3438991"/>
            <a:ext cx="22635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9pPr>
          </a:lstStyle>
          <a:p/>
        </p:txBody>
      </p:sp>
      <p:sp>
        <p:nvSpPr>
          <p:cNvPr id="204" name="Google Shape;204;p23"/>
          <p:cNvSpPr txBox="1"/>
          <p:nvPr>
            <p:ph idx="9" type="subTitle"/>
          </p:nvPr>
        </p:nvSpPr>
        <p:spPr>
          <a:xfrm>
            <a:off x="4982125" y="3438991"/>
            <a:ext cx="22635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9pPr>
          </a:lstStyle>
          <a:p/>
        </p:txBody>
      </p:sp>
      <p:sp>
        <p:nvSpPr>
          <p:cNvPr id="205" name="Google Shape;205;p23"/>
          <p:cNvSpPr txBox="1"/>
          <p:nvPr>
            <p:ph idx="13" type="title"/>
          </p:nvPr>
        </p:nvSpPr>
        <p:spPr>
          <a:xfrm>
            <a:off x="1470900" y="476534"/>
            <a:ext cx="6202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206" name="Google Shape;206;p23"/>
          <p:cNvCxnSpPr/>
          <p:nvPr/>
        </p:nvCxnSpPr>
        <p:spPr>
          <a:xfrm>
            <a:off x="6481100" y="4609950"/>
            <a:ext cx="2544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7" name="Google Shape;207;p23"/>
          <p:cNvSpPr txBox="1"/>
          <p:nvPr/>
        </p:nvSpPr>
        <p:spPr>
          <a:xfrm>
            <a:off x="8439900" y="4609950"/>
            <a:ext cx="585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11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rPr>
              <a:t>‹#›</a:t>
            </a:fld>
            <a:endParaRPr b="1" sz="1100">
              <a:solidFill>
                <a:schemeClr val="accent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2_1_1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4"/>
          <p:cNvSpPr txBox="1"/>
          <p:nvPr>
            <p:ph idx="1" type="subTitle"/>
          </p:nvPr>
        </p:nvSpPr>
        <p:spPr>
          <a:xfrm>
            <a:off x="932700" y="2059113"/>
            <a:ext cx="2263500" cy="6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ans"/>
              <a:buNone/>
              <a:defRPr sz="14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210" name="Google Shape;210;p24"/>
          <p:cNvSpPr txBox="1"/>
          <p:nvPr>
            <p:ph idx="2" type="subTitle"/>
          </p:nvPr>
        </p:nvSpPr>
        <p:spPr>
          <a:xfrm>
            <a:off x="3440250" y="2059113"/>
            <a:ext cx="2263500" cy="6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ans"/>
              <a:buNone/>
              <a:defRPr sz="14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211" name="Google Shape;211;p24"/>
          <p:cNvSpPr txBox="1"/>
          <p:nvPr>
            <p:ph idx="3" type="subTitle"/>
          </p:nvPr>
        </p:nvSpPr>
        <p:spPr>
          <a:xfrm>
            <a:off x="932700" y="1667981"/>
            <a:ext cx="22635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9pPr>
          </a:lstStyle>
          <a:p/>
        </p:txBody>
      </p:sp>
      <p:sp>
        <p:nvSpPr>
          <p:cNvPr id="212" name="Google Shape;212;p24"/>
          <p:cNvSpPr txBox="1"/>
          <p:nvPr>
            <p:ph idx="4" type="subTitle"/>
          </p:nvPr>
        </p:nvSpPr>
        <p:spPr>
          <a:xfrm>
            <a:off x="3440250" y="1667981"/>
            <a:ext cx="22635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9pPr>
          </a:lstStyle>
          <a:p/>
        </p:txBody>
      </p:sp>
      <p:sp>
        <p:nvSpPr>
          <p:cNvPr id="213" name="Google Shape;213;p24"/>
          <p:cNvSpPr txBox="1"/>
          <p:nvPr>
            <p:ph type="title"/>
          </p:nvPr>
        </p:nvSpPr>
        <p:spPr>
          <a:xfrm>
            <a:off x="146725" y="4789139"/>
            <a:ext cx="3027300" cy="2292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00"/>
              <a:buFont typeface="Josefin Sans"/>
              <a:buNone/>
              <a:defRPr b="1" sz="800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14" name="Google Shape;214;p24"/>
          <p:cNvSpPr txBox="1"/>
          <p:nvPr>
            <p:ph hasCustomPrompt="1" idx="5" type="title"/>
          </p:nvPr>
        </p:nvSpPr>
        <p:spPr>
          <a:xfrm>
            <a:off x="146725" y="4719850"/>
            <a:ext cx="1689000" cy="1605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Josefin Sans"/>
              <a:buNone/>
              <a:defRPr b="1" sz="19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b="1" sz="4000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b="1" sz="4000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b="1" sz="4000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b="1" sz="4000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b="1" sz="4000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b="1" sz="4000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b="1" sz="4000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b="1" sz="4000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t>xx%</a:t>
            </a:r>
          </a:p>
        </p:txBody>
      </p:sp>
      <p:cxnSp>
        <p:nvCxnSpPr>
          <p:cNvPr id="215" name="Google Shape;215;p24"/>
          <p:cNvCxnSpPr/>
          <p:nvPr/>
        </p:nvCxnSpPr>
        <p:spPr>
          <a:xfrm rot="10800000">
            <a:off x="241206" y="4608973"/>
            <a:ext cx="12096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6" name="Google Shape;216;p24"/>
          <p:cNvSpPr txBox="1"/>
          <p:nvPr>
            <p:ph idx="6" type="subTitle"/>
          </p:nvPr>
        </p:nvSpPr>
        <p:spPr>
          <a:xfrm>
            <a:off x="932700" y="3641560"/>
            <a:ext cx="2263500" cy="6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ans"/>
              <a:buNone/>
              <a:defRPr sz="14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217" name="Google Shape;217;p24"/>
          <p:cNvSpPr txBox="1"/>
          <p:nvPr>
            <p:ph idx="7" type="subTitle"/>
          </p:nvPr>
        </p:nvSpPr>
        <p:spPr>
          <a:xfrm>
            <a:off x="3440250" y="3639312"/>
            <a:ext cx="2263500" cy="6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ans"/>
              <a:buNone/>
              <a:defRPr sz="14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218" name="Google Shape;218;p24"/>
          <p:cNvSpPr txBox="1"/>
          <p:nvPr>
            <p:ph idx="8" type="subTitle"/>
          </p:nvPr>
        </p:nvSpPr>
        <p:spPr>
          <a:xfrm>
            <a:off x="932700" y="3250183"/>
            <a:ext cx="22635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9pPr>
          </a:lstStyle>
          <a:p/>
        </p:txBody>
      </p:sp>
      <p:sp>
        <p:nvSpPr>
          <p:cNvPr id="219" name="Google Shape;219;p24"/>
          <p:cNvSpPr txBox="1"/>
          <p:nvPr>
            <p:ph idx="9" type="subTitle"/>
          </p:nvPr>
        </p:nvSpPr>
        <p:spPr>
          <a:xfrm>
            <a:off x="3440250" y="3246120"/>
            <a:ext cx="22635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9pPr>
          </a:lstStyle>
          <a:p/>
        </p:txBody>
      </p:sp>
      <p:sp>
        <p:nvSpPr>
          <p:cNvPr id="220" name="Google Shape;220;p24"/>
          <p:cNvSpPr txBox="1"/>
          <p:nvPr>
            <p:ph idx="13" type="subTitle"/>
          </p:nvPr>
        </p:nvSpPr>
        <p:spPr>
          <a:xfrm>
            <a:off x="5947800" y="2059113"/>
            <a:ext cx="2263500" cy="6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ans"/>
              <a:buNone/>
              <a:defRPr sz="14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221" name="Google Shape;221;p24"/>
          <p:cNvSpPr txBox="1"/>
          <p:nvPr>
            <p:ph idx="14" type="subTitle"/>
          </p:nvPr>
        </p:nvSpPr>
        <p:spPr>
          <a:xfrm>
            <a:off x="5947800" y="1667981"/>
            <a:ext cx="22635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9pPr>
          </a:lstStyle>
          <a:p/>
        </p:txBody>
      </p:sp>
      <p:sp>
        <p:nvSpPr>
          <p:cNvPr id="222" name="Google Shape;222;p24"/>
          <p:cNvSpPr txBox="1"/>
          <p:nvPr>
            <p:ph idx="15" type="subTitle"/>
          </p:nvPr>
        </p:nvSpPr>
        <p:spPr>
          <a:xfrm>
            <a:off x="5947800" y="3639312"/>
            <a:ext cx="2263500" cy="6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ans"/>
              <a:buNone/>
              <a:defRPr sz="14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223" name="Google Shape;223;p24"/>
          <p:cNvSpPr txBox="1"/>
          <p:nvPr>
            <p:ph idx="16" type="subTitle"/>
          </p:nvPr>
        </p:nvSpPr>
        <p:spPr>
          <a:xfrm>
            <a:off x="5947800" y="3246120"/>
            <a:ext cx="22635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9pPr>
          </a:lstStyle>
          <a:p/>
        </p:txBody>
      </p:sp>
      <p:sp>
        <p:nvSpPr>
          <p:cNvPr id="224" name="Google Shape;224;p24"/>
          <p:cNvSpPr txBox="1"/>
          <p:nvPr>
            <p:ph idx="17" type="title"/>
          </p:nvPr>
        </p:nvSpPr>
        <p:spPr>
          <a:xfrm>
            <a:off x="1470900" y="476534"/>
            <a:ext cx="6202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225" name="Google Shape;225;p24"/>
          <p:cNvCxnSpPr/>
          <p:nvPr/>
        </p:nvCxnSpPr>
        <p:spPr>
          <a:xfrm>
            <a:off x="6481100" y="4609950"/>
            <a:ext cx="2544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6" name="Google Shape;226;p24"/>
          <p:cNvSpPr txBox="1"/>
          <p:nvPr/>
        </p:nvSpPr>
        <p:spPr>
          <a:xfrm>
            <a:off x="8439900" y="4609950"/>
            <a:ext cx="585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11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rPr>
              <a:t>‹#›</a:t>
            </a:fld>
            <a:endParaRPr b="1" sz="1100">
              <a:solidFill>
                <a:schemeClr val="accent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_1"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5"/>
          <p:cNvSpPr txBox="1"/>
          <p:nvPr>
            <p:ph type="title"/>
          </p:nvPr>
        </p:nvSpPr>
        <p:spPr>
          <a:xfrm>
            <a:off x="713225" y="476525"/>
            <a:ext cx="6960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229" name="Google Shape;229;p25"/>
          <p:cNvCxnSpPr/>
          <p:nvPr/>
        </p:nvCxnSpPr>
        <p:spPr>
          <a:xfrm>
            <a:off x="6481100" y="4609950"/>
            <a:ext cx="2544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0" name="Google Shape;230;p25"/>
          <p:cNvSpPr txBox="1"/>
          <p:nvPr/>
        </p:nvSpPr>
        <p:spPr>
          <a:xfrm>
            <a:off x="8439900" y="4609950"/>
            <a:ext cx="585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11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rPr>
              <a:t>‹#›</a:t>
            </a:fld>
            <a:endParaRPr b="1" sz="1100">
              <a:solidFill>
                <a:schemeClr val="accent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3_1"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6"/>
          <p:cNvSpPr txBox="1"/>
          <p:nvPr>
            <p:ph type="title"/>
          </p:nvPr>
        </p:nvSpPr>
        <p:spPr>
          <a:xfrm>
            <a:off x="146725" y="4789139"/>
            <a:ext cx="3027300" cy="2292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00"/>
              <a:buFont typeface="Josefin Sans"/>
              <a:buNone/>
              <a:defRPr b="1" sz="800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33" name="Google Shape;233;p26"/>
          <p:cNvSpPr txBox="1"/>
          <p:nvPr>
            <p:ph hasCustomPrompt="1" idx="2" type="title"/>
          </p:nvPr>
        </p:nvSpPr>
        <p:spPr>
          <a:xfrm>
            <a:off x="146725" y="4719850"/>
            <a:ext cx="1689000" cy="1605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Josefin Sans"/>
              <a:buNone/>
              <a:defRPr b="1" sz="19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b="1" sz="4000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b="1" sz="4000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b="1" sz="4000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b="1" sz="4000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b="1" sz="4000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b="1" sz="4000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b="1" sz="4000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b="1" sz="4000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t>xx%</a:t>
            </a:r>
          </a:p>
        </p:txBody>
      </p:sp>
      <p:cxnSp>
        <p:nvCxnSpPr>
          <p:cNvPr id="234" name="Google Shape;234;p26"/>
          <p:cNvCxnSpPr/>
          <p:nvPr/>
        </p:nvCxnSpPr>
        <p:spPr>
          <a:xfrm rot="10800000">
            <a:off x="241206" y="4608973"/>
            <a:ext cx="12096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5" name="Google Shape;235;p26"/>
          <p:cNvSpPr txBox="1"/>
          <p:nvPr>
            <p:ph idx="3" type="title"/>
          </p:nvPr>
        </p:nvSpPr>
        <p:spPr>
          <a:xfrm>
            <a:off x="713225" y="476525"/>
            <a:ext cx="6960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236" name="Google Shape;236;p26"/>
          <p:cNvCxnSpPr/>
          <p:nvPr/>
        </p:nvCxnSpPr>
        <p:spPr>
          <a:xfrm>
            <a:off x="6481100" y="4609950"/>
            <a:ext cx="2544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7" name="Google Shape;237;p26"/>
          <p:cNvSpPr txBox="1"/>
          <p:nvPr/>
        </p:nvSpPr>
        <p:spPr>
          <a:xfrm>
            <a:off x="8439900" y="4609950"/>
            <a:ext cx="585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11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rPr>
              <a:t>‹#›</a:t>
            </a:fld>
            <a:endParaRPr b="1" sz="1100">
              <a:solidFill>
                <a:schemeClr val="accent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BIG_NUMBER_1"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7"/>
          <p:cNvSpPr txBox="1"/>
          <p:nvPr>
            <p:ph type="title"/>
          </p:nvPr>
        </p:nvSpPr>
        <p:spPr>
          <a:xfrm>
            <a:off x="146725" y="4789139"/>
            <a:ext cx="3027300" cy="2292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00"/>
              <a:buFont typeface="Josefin Sans"/>
              <a:buNone/>
              <a:defRPr b="1" sz="800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40" name="Google Shape;240;p27"/>
          <p:cNvSpPr txBox="1"/>
          <p:nvPr>
            <p:ph hasCustomPrompt="1" idx="2" type="title"/>
          </p:nvPr>
        </p:nvSpPr>
        <p:spPr>
          <a:xfrm>
            <a:off x="146725" y="4719850"/>
            <a:ext cx="1689000" cy="1605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Josefin Sans"/>
              <a:buNone/>
              <a:defRPr b="1" sz="19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b="1" sz="4000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b="1" sz="4000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b="1" sz="4000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b="1" sz="4000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b="1" sz="4000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b="1" sz="4000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b="1" sz="4000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b="1" sz="4000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t>xx%</a:t>
            </a:r>
          </a:p>
        </p:txBody>
      </p:sp>
      <p:cxnSp>
        <p:nvCxnSpPr>
          <p:cNvPr id="241" name="Google Shape;241;p27"/>
          <p:cNvCxnSpPr/>
          <p:nvPr/>
        </p:nvCxnSpPr>
        <p:spPr>
          <a:xfrm rot="10800000">
            <a:off x="241206" y="4608973"/>
            <a:ext cx="12096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2" name="Google Shape;242;p27"/>
          <p:cNvSpPr txBox="1"/>
          <p:nvPr>
            <p:ph idx="1" type="subTitle"/>
          </p:nvPr>
        </p:nvSpPr>
        <p:spPr>
          <a:xfrm>
            <a:off x="3174025" y="1409075"/>
            <a:ext cx="5140500" cy="27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243" name="Google Shape;243;p27"/>
          <p:cNvSpPr txBox="1"/>
          <p:nvPr>
            <p:ph hasCustomPrompt="1" idx="3" type="title"/>
          </p:nvPr>
        </p:nvSpPr>
        <p:spPr>
          <a:xfrm>
            <a:off x="3174025" y="807825"/>
            <a:ext cx="47580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Fira Sans Extra Condensed Medium"/>
              <a:buNone/>
              <a:defRPr sz="48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Fira Sans Extra Condensed Medium"/>
              <a:buNone/>
              <a:defRPr sz="48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Fira Sans Extra Condensed Medium"/>
              <a:buNone/>
              <a:defRPr sz="48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Fira Sans Extra Condensed Medium"/>
              <a:buNone/>
              <a:defRPr sz="48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Fira Sans Extra Condensed Medium"/>
              <a:buNone/>
              <a:defRPr sz="48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Fira Sans Extra Condensed Medium"/>
              <a:buNone/>
              <a:defRPr sz="48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Fira Sans Extra Condensed Medium"/>
              <a:buNone/>
              <a:defRPr sz="48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Fira Sans Extra Condensed Medium"/>
              <a:buNone/>
              <a:defRPr sz="48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44" name="Google Shape;244;p27"/>
          <p:cNvSpPr txBox="1"/>
          <p:nvPr>
            <p:ph idx="4" type="subTitle"/>
          </p:nvPr>
        </p:nvSpPr>
        <p:spPr>
          <a:xfrm>
            <a:off x="3174025" y="2757025"/>
            <a:ext cx="5140500" cy="27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245" name="Google Shape;245;p27"/>
          <p:cNvSpPr txBox="1"/>
          <p:nvPr>
            <p:ph hasCustomPrompt="1" idx="5" type="title"/>
          </p:nvPr>
        </p:nvSpPr>
        <p:spPr>
          <a:xfrm>
            <a:off x="3174025" y="2155775"/>
            <a:ext cx="47580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Fira Sans Extra Condensed Medium"/>
              <a:buNone/>
              <a:defRPr sz="48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Fira Sans Extra Condensed Medium"/>
              <a:buNone/>
              <a:defRPr sz="48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Fira Sans Extra Condensed Medium"/>
              <a:buNone/>
              <a:defRPr sz="48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Fira Sans Extra Condensed Medium"/>
              <a:buNone/>
              <a:defRPr sz="48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Fira Sans Extra Condensed Medium"/>
              <a:buNone/>
              <a:defRPr sz="48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Fira Sans Extra Condensed Medium"/>
              <a:buNone/>
              <a:defRPr sz="48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Fira Sans Extra Condensed Medium"/>
              <a:buNone/>
              <a:defRPr sz="48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Fira Sans Extra Condensed Medium"/>
              <a:buNone/>
              <a:defRPr sz="48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46" name="Google Shape;246;p27"/>
          <p:cNvSpPr txBox="1"/>
          <p:nvPr>
            <p:ph idx="6" type="subTitle"/>
          </p:nvPr>
        </p:nvSpPr>
        <p:spPr>
          <a:xfrm>
            <a:off x="3174025" y="4104975"/>
            <a:ext cx="5140500" cy="32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247" name="Google Shape;247;p27"/>
          <p:cNvSpPr txBox="1"/>
          <p:nvPr>
            <p:ph hasCustomPrompt="1" idx="7" type="title"/>
          </p:nvPr>
        </p:nvSpPr>
        <p:spPr>
          <a:xfrm>
            <a:off x="3174025" y="3503725"/>
            <a:ext cx="47580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Fira Sans Extra Condensed Medium"/>
              <a:buNone/>
              <a:defRPr sz="48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Fira Sans Extra Condensed Medium"/>
              <a:buNone/>
              <a:defRPr sz="48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Fira Sans Extra Condensed Medium"/>
              <a:buNone/>
              <a:defRPr sz="48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Fira Sans Extra Condensed Medium"/>
              <a:buNone/>
              <a:defRPr sz="48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Fira Sans Extra Condensed Medium"/>
              <a:buNone/>
              <a:defRPr sz="48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Fira Sans Extra Condensed Medium"/>
              <a:buNone/>
              <a:defRPr sz="48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Fira Sans Extra Condensed Medium"/>
              <a:buNone/>
              <a:defRPr sz="48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Fira Sans Extra Condensed Medium"/>
              <a:buNone/>
              <a:defRPr sz="48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cxnSp>
        <p:nvCxnSpPr>
          <p:cNvPr id="248" name="Google Shape;248;p27"/>
          <p:cNvCxnSpPr/>
          <p:nvPr/>
        </p:nvCxnSpPr>
        <p:spPr>
          <a:xfrm>
            <a:off x="6481100" y="4609950"/>
            <a:ext cx="2544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9" name="Google Shape;249;p27"/>
          <p:cNvSpPr txBox="1"/>
          <p:nvPr/>
        </p:nvSpPr>
        <p:spPr>
          <a:xfrm>
            <a:off x="8439900" y="4609950"/>
            <a:ext cx="585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11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rPr>
              <a:t>‹#›</a:t>
            </a:fld>
            <a:endParaRPr b="1" sz="1100">
              <a:solidFill>
                <a:schemeClr val="accent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6"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8"/>
          <p:cNvSpPr txBox="1"/>
          <p:nvPr>
            <p:ph idx="1" type="subTitle"/>
          </p:nvPr>
        </p:nvSpPr>
        <p:spPr>
          <a:xfrm>
            <a:off x="951625" y="1633875"/>
            <a:ext cx="3027300" cy="51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Josefin Sans"/>
              <a:buNone/>
              <a:defRPr sz="18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ans"/>
              <a:buNone/>
              <a:defRPr sz="16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ans"/>
              <a:buNone/>
              <a:defRPr sz="16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ans"/>
              <a:buNone/>
              <a:defRPr sz="16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ans"/>
              <a:buNone/>
              <a:defRPr sz="16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ans"/>
              <a:buNone/>
              <a:defRPr sz="16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ans"/>
              <a:buNone/>
              <a:defRPr sz="16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ans"/>
              <a:buNone/>
              <a:defRPr sz="16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ans"/>
              <a:buNone/>
              <a:defRPr sz="16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252" name="Google Shape;252;p28"/>
          <p:cNvSpPr txBox="1"/>
          <p:nvPr>
            <p:ph idx="2" type="subTitle"/>
          </p:nvPr>
        </p:nvSpPr>
        <p:spPr>
          <a:xfrm>
            <a:off x="951632" y="1011675"/>
            <a:ext cx="2662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Josefin Sans"/>
              <a:buNone/>
              <a:defRPr b="1" sz="28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9pPr>
          </a:lstStyle>
          <a:p/>
        </p:txBody>
      </p:sp>
      <p:sp>
        <p:nvSpPr>
          <p:cNvPr id="253" name="Google Shape;253;p28"/>
          <p:cNvSpPr txBox="1"/>
          <p:nvPr>
            <p:ph type="title"/>
          </p:nvPr>
        </p:nvSpPr>
        <p:spPr>
          <a:xfrm>
            <a:off x="146725" y="4789139"/>
            <a:ext cx="3027300" cy="2292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00"/>
              <a:buFont typeface="Josefin Sans"/>
              <a:buNone/>
              <a:defRPr b="1" sz="800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54" name="Google Shape;254;p28"/>
          <p:cNvSpPr txBox="1"/>
          <p:nvPr>
            <p:ph hasCustomPrompt="1" idx="3" type="title"/>
          </p:nvPr>
        </p:nvSpPr>
        <p:spPr>
          <a:xfrm>
            <a:off x="146725" y="4719850"/>
            <a:ext cx="1689000" cy="1605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Josefin Sans"/>
              <a:buNone/>
              <a:defRPr b="1" sz="19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b="1" sz="4000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b="1" sz="4000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b="1" sz="4000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b="1" sz="4000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b="1" sz="4000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b="1" sz="4000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b="1" sz="4000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b="1" sz="4000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t>xx%</a:t>
            </a:r>
          </a:p>
        </p:txBody>
      </p:sp>
      <p:cxnSp>
        <p:nvCxnSpPr>
          <p:cNvPr id="255" name="Google Shape;255;p28"/>
          <p:cNvCxnSpPr/>
          <p:nvPr/>
        </p:nvCxnSpPr>
        <p:spPr>
          <a:xfrm rot="10800000">
            <a:off x="241206" y="4608973"/>
            <a:ext cx="12096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6" name="Google Shape;256;p28"/>
          <p:cNvSpPr txBox="1"/>
          <p:nvPr>
            <p:ph idx="4" type="subTitle"/>
          </p:nvPr>
        </p:nvSpPr>
        <p:spPr>
          <a:xfrm>
            <a:off x="951632" y="2717100"/>
            <a:ext cx="30273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ans"/>
              <a:buNone/>
              <a:defRPr sz="14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cxnSp>
        <p:nvCxnSpPr>
          <p:cNvPr id="257" name="Google Shape;257;p28"/>
          <p:cNvCxnSpPr/>
          <p:nvPr/>
        </p:nvCxnSpPr>
        <p:spPr>
          <a:xfrm>
            <a:off x="6481100" y="4609950"/>
            <a:ext cx="2544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8" name="Google Shape;258;p28"/>
          <p:cNvSpPr txBox="1"/>
          <p:nvPr/>
        </p:nvSpPr>
        <p:spPr>
          <a:xfrm>
            <a:off x="8439900" y="4609950"/>
            <a:ext cx="585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11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rPr>
              <a:t>‹#›</a:t>
            </a:fld>
            <a:endParaRPr b="1" sz="1100">
              <a:solidFill>
                <a:schemeClr val="accent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6_1"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9"/>
          <p:cNvSpPr txBox="1"/>
          <p:nvPr>
            <p:ph idx="1" type="subTitle"/>
          </p:nvPr>
        </p:nvSpPr>
        <p:spPr>
          <a:xfrm>
            <a:off x="5169475" y="1633875"/>
            <a:ext cx="3027300" cy="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osefin Sans"/>
              <a:buNone/>
              <a:defRPr sz="16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ans"/>
              <a:buNone/>
              <a:defRPr sz="16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ans"/>
              <a:buNone/>
              <a:defRPr sz="16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ans"/>
              <a:buNone/>
              <a:defRPr sz="16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ans"/>
              <a:buNone/>
              <a:defRPr sz="16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ans"/>
              <a:buNone/>
              <a:defRPr sz="16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ans"/>
              <a:buNone/>
              <a:defRPr sz="16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ans"/>
              <a:buNone/>
              <a:defRPr sz="16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ans"/>
              <a:buNone/>
              <a:defRPr sz="16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261" name="Google Shape;261;p29"/>
          <p:cNvSpPr txBox="1"/>
          <p:nvPr>
            <p:ph idx="2" type="subTitle"/>
          </p:nvPr>
        </p:nvSpPr>
        <p:spPr>
          <a:xfrm>
            <a:off x="5169475" y="1011675"/>
            <a:ext cx="2662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Josefin Sans"/>
              <a:buNone/>
              <a:defRPr b="1" sz="28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9pPr>
          </a:lstStyle>
          <a:p/>
        </p:txBody>
      </p:sp>
      <p:sp>
        <p:nvSpPr>
          <p:cNvPr id="262" name="Google Shape;262;p29"/>
          <p:cNvSpPr txBox="1"/>
          <p:nvPr>
            <p:ph type="title"/>
          </p:nvPr>
        </p:nvSpPr>
        <p:spPr>
          <a:xfrm>
            <a:off x="146725" y="4789139"/>
            <a:ext cx="3027300" cy="2292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00"/>
              <a:buFont typeface="Josefin Sans"/>
              <a:buNone/>
              <a:defRPr b="1" sz="800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63" name="Google Shape;263;p29"/>
          <p:cNvSpPr txBox="1"/>
          <p:nvPr>
            <p:ph hasCustomPrompt="1" idx="3" type="title"/>
          </p:nvPr>
        </p:nvSpPr>
        <p:spPr>
          <a:xfrm>
            <a:off x="146725" y="4719850"/>
            <a:ext cx="1689000" cy="1605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Josefin Sans"/>
              <a:buNone/>
              <a:defRPr b="1" sz="19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b="1" sz="4000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b="1" sz="4000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b="1" sz="4000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b="1" sz="4000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b="1" sz="4000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b="1" sz="4000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b="1" sz="4000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b="1" sz="4000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t>xx%</a:t>
            </a:r>
          </a:p>
        </p:txBody>
      </p:sp>
      <p:cxnSp>
        <p:nvCxnSpPr>
          <p:cNvPr id="264" name="Google Shape;264;p29"/>
          <p:cNvCxnSpPr/>
          <p:nvPr/>
        </p:nvCxnSpPr>
        <p:spPr>
          <a:xfrm rot="10800000">
            <a:off x="241206" y="4608973"/>
            <a:ext cx="12096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5" name="Google Shape;265;p29"/>
          <p:cNvSpPr txBox="1"/>
          <p:nvPr>
            <p:ph idx="4" type="subTitle"/>
          </p:nvPr>
        </p:nvSpPr>
        <p:spPr>
          <a:xfrm>
            <a:off x="5169475" y="2717100"/>
            <a:ext cx="30273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ans"/>
              <a:buNone/>
              <a:defRPr sz="14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cxnSp>
        <p:nvCxnSpPr>
          <p:cNvPr id="266" name="Google Shape;266;p29"/>
          <p:cNvCxnSpPr/>
          <p:nvPr/>
        </p:nvCxnSpPr>
        <p:spPr>
          <a:xfrm>
            <a:off x="6481100" y="4609950"/>
            <a:ext cx="2544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7" name="Google Shape;267;p29"/>
          <p:cNvSpPr txBox="1"/>
          <p:nvPr/>
        </p:nvSpPr>
        <p:spPr>
          <a:xfrm>
            <a:off x="8439900" y="4609950"/>
            <a:ext cx="585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11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rPr>
              <a:t>‹#›</a:t>
            </a:fld>
            <a:endParaRPr b="1" sz="1100">
              <a:solidFill>
                <a:schemeClr val="accent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TITLE_ONLY_1_1_1"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0"/>
          <p:cNvSpPr txBox="1"/>
          <p:nvPr>
            <p:ph idx="1" type="subTitle"/>
          </p:nvPr>
        </p:nvSpPr>
        <p:spPr>
          <a:xfrm>
            <a:off x="6017775" y="2566200"/>
            <a:ext cx="2422200" cy="1055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 Medium"/>
                <a:ea typeface="Josefin Sans Medium"/>
                <a:cs typeface="Josefin Sans Medium"/>
                <a:sym typeface="Josefin Sans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0" name="Google Shape;270;p30"/>
          <p:cNvSpPr txBox="1"/>
          <p:nvPr>
            <p:ph type="title"/>
          </p:nvPr>
        </p:nvSpPr>
        <p:spPr>
          <a:xfrm>
            <a:off x="915200" y="752095"/>
            <a:ext cx="2810100" cy="6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Josefin Sans"/>
              <a:buNone/>
              <a:defRPr b="1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271" name="Google Shape;271;p30"/>
          <p:cNvCxnSpPr/>
          <p:nvPr/>
        </p:nvCxnSpPr>
        <p:spPr>
          <a:xfrm>
            <a:off x="6481100" y="4609950"/>
            <a:ext cx="2544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2" name="Google Shape;272;p30"/>
          <p:cNvSpPr txBox="1"/>
          <p:nvPr/>
        </p:nvSpPr>
        <p:spPr>
          <a:xfrm>
            <a:off x="8439900" y="4609950"/>
            <a:ext cx="585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11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rPr>
              <a:t>‹#›</a:t>
            </a:fld>
            <a:endParaRPr b="1" sz="1100">
              <a:solidFill>
                <a:schemeClr val="accent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idx="1" type="subTitle"/>
          </p:nvPr>
        </p:nvSpPr>
        <p:spPr>
          <a:xfrm>
            <a:off x="811600" y="1312075"/>
            <a:ext cx="7628100" cy="32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Josefin Sans"/>
              <a:buAutoNum type="arabicPeriod"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type="title"/>
          </p:nvPr>
        </p:nvSpPr>
        <p:spPr>
          <a:xfrm>
            <a:off x="1470900" y="476534"/>
            <a:ext cx="6202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23" name="Google Shape;23;p4"/>
          <p:cNvCxnSpPr/>
          <p:nvPr/>
        </p:nvCxnSpPr>
        <p:spPr>
          <a:xfrm>
            <a:off x="6481100" y="4609950"/>
            <a:ext cx="2544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" name="Google Shape;24;p4"/>
          <p:cNvSpPr txBox="1"/>
          <p:nvPr/>
        </p:nvSpPr>
        <p:spPr>
          <a:xfrm>
            <a:off x="8439900" y="4609950"/>
            <a:ext cx="585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11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rPr>
              <a:t>‹#›</a:t>
            </a:fld>
            <a:endParaRPr b="1" sz="1100">
              <a:solidFill>
                <a:schemeClr val="accent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6">
  <p:cSld name="TITLE_ONLY_1_1_1_1"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1"/>
          <p:cNvSpPr txBox="1"/>
          <p:nvPr>
            <p:ph type="title"/>
          </p:nvPr>
        </p:nvSpPr>
        <p:spPr>
          <a:xfrm>
            <a:off x="915200" y="752095"/>
            <a:ext cx="2810100" cy="6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Josefin Sans"/>
              <a:buNone/>
              <a:defRPr b="1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5" name="Google Shape;275;p31"/>
          <p:cNvSpPr txBox="1"/>
          <p:nvPr>
            <p:ph idx="1" type="subTitle"/>
          </p:nvPr>
        </p:nvSpPr>
        <p:spPr>
          <a:xfrm>
            <a:off x="3129400" y="2566200"/>
            <a:ext cx="2422200" cy="1055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>
                <a:solidFill>
                  <a:schemeClr val="dk1"/>
                </a:solidFill>
                <a:latin typeface="Josefin Sans Medium"/>
                <a:ea typeface="Josefin Sans Medium"/>
                <a:cs typeface="Josefin Sans Medium"/>
                <a:sym typeface="Josefin Sans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276" name="Google Shape;276;p31"/>
          <p:cNvCxnSpPr/>
          <p:nvPr/>
        </p:nvCxnSpPr>
        <p:spPr>
          <a:xfrm>
            <a:off x="6481100" y="4609950"/>
            <a:ext cx="2544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7" name="Google Shape;277;p31"/>
          <p:cNvSpPr txBox="1"/>
          <p:nvPr/>
        </p:nvSpPr>
        <p:spPr>
          <a:xfrm>
            <a:off x="8439900" y="4609950"/>
            <a:ext cx="585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11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rPr>
              <a:t>‹#›</a:t>
            </a:fld>
            <a:endParaRPr b="1" sz="1100">
              <a:solidFill>
                <a:schemeClr val="accent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TITLE_ONLY_1_2"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2"/>
          <p:cNvSpPr txBox="1"/>
          <p:nvPr>
            <p:ph type="title"/>
          </p:nvPr>
        </p:nvSpPr>
        <p:spPr>
          <a:xfrm>
            <a:off x="5289800" y="752100"/>
            <a:ext cx="2810100" cy="187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8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0" name="Google Shape;280;p32"/>
          <p:cNvSpPr txBox="1"/>
          <p:nvPr>
            <p:ph idx="1" type="subTitle"/>
          </p:nvPr>
        </p:nvSpPr>
        <p:spPr>
          <a:xfrm>
            <a:off x="5781275" y="2763700"/>
            <a:ext cx="2318700" cy="1090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Josefin Sans"/>
              <a:buNone/>
              <a:defRPr sz="14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281" name="Google Shape;281;p32"/>
          <p:cNvCxnSpPr/>
          <p:nvPr/>
        </p:nvCxnSpPr>
        <p:spPr>
          <a:xfrm>
            <a:off x="8288525" y="915600"/>
            <a:ext cx="1800" cy="1581000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2" name="Google Shape;282;p32"/>
          <p:cNvCxnSpPr/>
          <p:nvPr/>
        </p:nvCxnSpPr>
        <p:spPr>
          <a:xfrm>
            <a:off x="6481100" y="4609950"/>
            <a:ext cx="2544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3" name="Google Shape;283;p32"/>
          <p:cNvSpPr txBox="1"/>
          <p:nvPr/>
        </p:nvSpPr>
        <p:spPr>
          <a:xfrm>
            <a:off x="8439900" y="4609950"/>
            <a:ext cx="585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11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rPr>
              <a:t>‹#›</a:t>
            </a:fld>
            <a:endParaRPr b="1" sz="1100">
              <a:solidFill>
                <a:schemeClr val="accent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5">
  <p:cSld name="TITLE_ONLY_1_2_1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3"/>
          <p:cNvSpPr txBox="1"/>
          <p:nvPr>
            <p:ph type="title"/>
          </p:nvPr>
        </p:nvSpPr>
        <p:spPr>
          <a:xfrm>
            <a:off x="146725" y="4789139"/>
            <a:ext cx="3027300" cy="2292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00"/>
              <a:buFont typeface="Josefin Sans"/>
              <a:buNone/>
              <a:defRPr b="1" sz="800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86" name="Google Shape;286;p33"/>
          <p:cNvSpPr txBox="1"/>
          <p:nvPr>
            <p:ph hasCustomPrompt="1" idx="2" type="title"/>
          </p:nvPr>
        </p:nvSpPr>
        <p:spPr>
          <a:xfrm>
            <a:off x="146725" y="4719850"/>
            <a:ext cx="1689000" cy="1605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Josefin Sans"/>
              <a:buNone/>
              <a:defRPr b="1" sz="19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b="1" sz="4000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b="1" sz="4000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b="1" sz="4000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b="1" sz="4000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b="1" sz="4000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b="1" sz="4000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b="1" sz="4000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b="1" sz="4000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t>xx%</a:t>
            </a:r>
          </a:p>
        </p:txBody>
      </p:sp>
      <p:cxnSp>
        <p:nvCxnSpPr>
          <p:cNvPr id="287" name="Google Shape;287;p33"/>
          <p:cNvCxnSpPr/>
          <p:nvPr/>
        </p:nvCxnSpPr>
        <p:spPr>
          <a:xfrm rot="10800000">
            <a:off x="241206" y="4608973"/>
            <a:ext cx="12096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8" name="Google Shape;288;p33"/>
          <p:cNvSpPr txBox="1"/>
          <p:nvPr>
            <p:ph idx="1" type="subTitle"/>
          </p:nvPr>
        </p:nvSpPr>
        <p:spPr>
          <a:xfrm>
            <a:off x="3241650" y="2094288"/>
            <a:ext cx="4125600" cy="1587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91425" spcFirstLastPara="1" rIns="91425" wrap="square" tIns="1828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ans Light"/>
              <a:buChar char="●"/>
              <a:defRPr sz="16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89" name="Google Shape;289;p33"/>
          <p:cNvSpPr txBox="1"/>
          <p:nvPr>
            <p:ph idx="3" type="title"/>
          </p:nvPr>
        </p:nvSpPr>
        <p:spPr>
          <a:xfrm>
            <a:off x="713225" y="476525"/>
            <a:ext cx="6960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290" name="Google Shape;290;p33"/>
          <p:cNvCxnSpPr/>
          <p:nvPr/>
        </p:nvCxnSpPr>
        <p:spPr>
          <a:xfrm>
            <a:off x="6481100" y="4609950"/>
            <a:ext cx="2544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1" name="Google Shape;291;p33"/>
          <p:cNvSpPr txBox="1"/>
          <p:nvPr/>
        </p:nvSpPr>
        <p:spPr>
          <a:xfrm>
            <a:off x="8439900" y="4609950"/>
            <a:ext cx="585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11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rPr>
              <a:t>‹#›</a:t>
            </a:fld>
            <a:endParaRPr b="1" sz="1100">
              <a:solidFill>
                <a:schemeClr val="accent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7">
  <p:cSld name="CUSTOM_7_1"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4"/>
          <p:cNvSpPr txBox="1"/>
          <p:nvPr>
            <p:ph idx="1" type="subTitle"/>
          </p:nvPr>
        </p:nvSpPr>
        <p:spPr>
          <a:xfrm>
            <a:off x="1018525" y="1457300"/>
            <a:ext cx="6834600" cy="24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1828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3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4" name="Google Shape;294;p34"/>
          <p:cNvSpPr txBox="1"/>
          <p:nvPr>
            <p:ph type="title"/>
          </p:nvPr>
        </p:nvSpPr>
        <p:spPr>
          <a:xfrm>
            <a:off x="713225" y="476525"/>
            <a:ext cx="6960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295" name="Google Shape;295;p34"/>
          <p:cNvCxnSpPr/>
          <p:nvPr/>
        </p:nvCxnSpPr>
        <p:spPr>
          <a:xfrm>
            <a:off x="6481100" y="4609950"/>
            <a:ext cx="2544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6" name="Google Shape;296;p34"/>
          <p:cNvSpPr txBox="1"/>
          <p:nvPr/>
        </p:nvSpPr>
        <p:spPr>
          <a:xfrm>
            <a:off x="8439900" y="4609950"/>
            <a:ext cx="585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11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rPr>
              <a:t>‹#›</a:t>
            </a:fld>
            <a:endParaRPr b="1" sz="1100">
              <a:solidFill>
                <a:schemeClr val="accent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4"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5"/>
          <p:cNvSpPr txBox="1"/>
          <p:nvPr>
            <p:ph type="ctrTitle"/>
          </p:nvPr>
        </p:nvSpPr>
        <p:spPr>
          <a:xfrm>
            <a:off x="713225" y="1157263"/>
            <a:ext cx="5414400" cy="705300"/>
          </a:xfrm>
          <a:prstGeom prst="rect">
            <a:avLst/>
          </a:prstGeom>
        </p:spPr>
        <p:txBody>
          <a:bodyPr anchorCtr="0" anchor="b" bIns="91425" lIns="91425" spcFirstLastPara="1" rIns="91425" wrap="square" tIns="792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99" name="Google Shape;299;p35"/>
          <p:cNvSpPr txBox="1"/>
          <p:nvPr>
            <p:ph idx="1" type="subTitle"/>
          </p:nvPr>
        </p:nvSpPr>
        <p:spPr>
          <a:xfrm>
            <a:off x="719750" y="2053877"/>
            <a:ext cx="3309300" cy="127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1600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00" name="Google Shape;300;p35"/>
          <p:cNvSpPr txBox="1"/>
          <p:nvPr/>
        </p:nvSpPr>
        <p:spPr>
          <a:xfrm>
            <a:off x="720025" y="3799875"/>
            <a:ext cx="24735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CREDITS: This presentation template was created by </a:t>
            </a:r>
            <a:r>
              <a:rPr b="1" lang="en" sz="1000">
                <a:solidFill>
                  <a:schemeClr val="dk2"/>
                </a:solidFill>
                <a:uFill>
                  <a:noFill/>
                </a:uFill>
                <a:latin typeface="Josefin Sans"/>
                <a:ea typeface="Josefin Sans"/>
                <a:cs typeface="Josefin Sans"/>
                <a:sym typeface="Josefin Sans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2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, including icons by </a:t>
            </a:r>
            <a:r>
              <a:rPr b="1" lang="en" sz="1000">
                <a:solidFill>
                  <a:schemeClr val="dk2"/>
                </a:solidFill>
                <a:uFill>
                  <a:noFill/>
                </a:uFill>
                <a:latin typeface="Josefin Sans"/>
                <a:ea typeface="Josefin Sans"/>
                <a:cs typeface="Josefin Sans"/>
                <a:sym typeface="Josefin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2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, and infographics &amp; images by </a:t>
            </a:r>
            <a:r>
              <a:rPr b="1" lang="en" sz="1000">
                <a:solidFill>
                  <a:schemeClr val="dk2"/>
                </a:solidFill>
                <a:uFill>
                  <a:noFill/>
                </a:uFill>
                <a:latin typeface="Josefin Sans"/>
                <a:ea typeface="Josefin Sans"/>
                <a:cs typeface="Josefin Sans"/>
                <a:sym typeface="Josefin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000">
                <a:solidFill>
                  <a:schemeClr val="dk2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. </a:t>
            </a:r>
            <a:endParaRPr sz="1000">
              <a:solidFill>
                <a:schemeClr val="dk2"/>
              </a:solidFill>
              <a:latin typeface="Josefin Sans Light"/>
              <a:ea typeface="Josefin Sans Light"/>
              <a:cs typeface="Josefin Sans Light"/>
              <a:sym typeface="Josefin Sans Light"/>
            </a:endParaRPr>
          </a:p>
        </p:txBody>
      </p:sp>
      <p:cxnSp>
        <p:nvCxnSpPr>
          <p:cNvPr id="301" name="Google Shape;301;p35"/>
          <p:cNvCxnSpPr/>
          <p:nvPr/>
        </p:nvCxnSpPr>
        <p:spPr>
          <a:xfrm>
            <a:off x="542275" y="758250"/>
            <a:ext cx="0" cy="2970900"/>
          </a:xfrm>
          <a:prstGeom prst="straightConnector1">
            <a:avLst/>
          </a:prstGeom>
          <a:noFill/>
          <a:ln cap="flat" cmpd="sng" w="1143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8"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6"/>
          <p:cNvSpPr/>
          <p:nvPr/>
        </p:nvSpPr>
        <p:spPr>
          <a:xfrm>
            <a:off x="6481100" y="-39600"/>
            <a:ext cx="2701200" cy="25374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D0000"/>
              </a:solidFill>
            </a:endParaRPr>
          </a:p>
        </p:txBody>
      </p:sp>
      <p:cxnSp>
        <p:nvCxnSpPr>
          <p:cNvPr id="304" name="Google Shape;304;p36"/>
          <p:cNvCxnSpPr/>
          <p:nvPr/>
        </p:nvCxnSpPr>
        <p:spPr>
          <a:xfrm>
            <a:off x="525225" y="441500"/>
            <a:ext cx="0" cy="2710500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5" name="Google Shape;305;p36"/>
          <p:cNvCxnSpPr/>
          <p:nvPr/>
        </p:nvCxnSpPr>
        <p:spPr>
          <a:xfrm>
            <a:off x="6481100" y="4609950"/>
            <a:ext cx="2544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8_1"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7"/>
          <p:cNvSpPr/>
          <p:nvPr/>
        </p:nvSpPr>
        <p:spPr>
          <a:xfrm>
            <a:off x="-159275" y="1563300"/>
            <a:ext cx="1591500" cy="39621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D0000"/>
              </a:solidFill>
            </a:endParaRPr>
          </a:p>
        </p:txBody>
      </p:sp>
      <p:cxnSp>
        <p:nvCxnSpPr>
          <p:cNvPr id="308" name="Google Shape;308;p37"/>
          <p:cNvCxnSpPr/>
          <p:nvPr/>
        </p:nvCxnSpPr>
        <p:spPr>
          <a:xfrm rot="10800000">
            <a:off x="986725" y="1327650"/>
            <a:ext cx="445500" cy="0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9" name="Google Shape;309;p37"/>
          <p:cNvCxnSpPr/>
          <p:nvPr/>
        </p:nvCxnSpPr>
        <p:spPr>
          <a:xfrm>
            <a:off x="6481100" y="4609950"/>
            <a:ext cx="2544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/>
          <p:nvPr>
            <p:ph idx="1" type="subTitle"/>
          </p:nvPr>
        </p:nvSpPr>
        <p:spPr>
          <a:xfrm>
            <a:off x="2206925" y="3042799"/>
            <a:ext cx="2263500" cy="82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ans Light"/>
              <a:buNone/>
              <a:defRPr sz="14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7" name="Google Shape;27;p5"/>
          <p:cNvSpPr txBox="1"/>
          <p:nvPr>
            <p:ph idx="2" type="subTitle"/>
          </p:nvPr>
        </p:nvSpPr>
        <p:spPr>
          <a:xfrm>
            <a:off x="5045075" y="3042799"/>
            <a:ext cx="2263500" cy="82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ans Light"/>
              <a:buNone/>
              <a:defRPr sz="14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8" name="Google Shape;28;p5"/>
          <p:cNvSpPr txBox="1"/>
          <p:nvPr>
            <p:ph idx="3" type="subTitle"/>
          </p:nvPr>
        </p:nvSpPr>
        <p:spPr>
          <a:xfrm>
            <a:off x="2206913" y="2478641"/>
            <a:ext cx="22635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4" type="subTitle"/>
          </p:nvPr>
        </p:nvSpPr>
        <p:spPr>
          <a:xfrm>
            <a:off x="5045063" y="2478641"/>
            <a:ext cx="22635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8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Josefin Sans SemiBold"/>
              <a:buNone/>
              <a:defRPr sz="1500">
                <a:solidFill>
                  <a:schemeClr val="accent1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type="title"/>
          </p:nvPr>
        </p:nvSpPr>
        <p:spPr>
          <a:xfrm>
            <a:off x="146725" y="4789139"/>
            <a:ext cx="3027300" cy="2292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00"/>
              <a:buFont typeface="Josefin Sans"/>
              <a:buNone/>
              <a:defRPr b="1" sz="800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1" name="Google Shape;31;p5"/>
          <p:cNvSpPr txBox="1"/>
          <p:nvPr>
            <p:ph hasCustomPrompt="1" idx="5" type="title"/>
          </p:nvPr>
        </p:nvSpPr>
        <p:spPr>
          <a:xfrm>
            <a:off x="146725" y="4719850"/>
            <a:ext cx="1689000" cy="1605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Josefin Sans"/>
              <a:buNone/>
              <a:defRPr b="1" sz="19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b="1" sz="4000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b="1" sz="4000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b="1" sz="4000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b="1" sz="4000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b="1" sz="4000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b="1" sz="4000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b="1" sz="4000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b="1" sz="4000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t>xx%</a:t>
            </a:r>
          </a:p>
        </p:txBody>
      </p:sp>
      <p:cxnSp>
        <p:nvCxnSpPr>
          <p:cNvPr id="32" name="Google Shape;32;p5"/>
          <p:cNvCxnSpPr/>
          <p:nvPr/>
        </p:nvCxnSpPr>
        <p:spPr>
          <a:xfrm rot="10800000">
            <a:off x="241206" y="4608973"/>
            <a:ext cx="12096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" name="Google Shape;33;p5"/>
          <p:cNvSpPr txBox="1"/>
          <p:nvPr>
            <p:ph idx="6" type="title"/>
          </p:nvPr>
        </p:nvSpPr>
        <p:spPr>
          <a:xfrm>
            <a:off x="1470900" y="476534"/>
            <a:ext cx="6202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34" name="Google Shape;34;p5"/>
          <p:cNvCxnSpPr/>
          <p:nvPr/>
        </p:nvCxnSpPr>
        <p:spPr>
          <a:xfrm>
            <a:off x="6481100" y="4609950"/>
            <a:ext cx="2544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5" name="Google Shape;35;p5"/>
          <p:cNvSpPr txBox="1"/>
          <p:nvPr/>
        </p:nvSpPr>
        <p:spPr>
          <a:xfrm>
            <a:off x="8439900" y="4609950"/>
            <a:ext cx="585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11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rPr>
              <a:t>‹#›</a:t>
            </a:fld>
            <a:endParaRPr b="1" sz="1100">
              <a:solidFill>
                <a:schemeClr val="accent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146725" y="4789139"/>
            <a:ext cx="3027300" cy="2292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00"/>
              <a:buFont typeface="Josefin Sans"/>
              <a:buNone/>
              <a:defRPr b="1" sz="800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8" name="Google Shape;38;p6"/>
          <p:cNvSpPr txBox="1"/>
          <p:nvPr>
            <p:ph hasCustomPrompt="1" idx="2" type="title"/>
          </p:nvPr>
        </p:nvSpPr>
        <p:spPr>
          <a:xfrm>
            <a:off x="146725" y="4719850"/>
            <a:ext cx="1689000" cy="1605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Josefin Sans"/>
              <a:buNone/>
              <a:defRPr b="1" sz="19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b="1" sz="4000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b="1" sz="4000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b="1" sz="4000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b="1" sz="4000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b="1" sz="4000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b="1" sz="4000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b="1" sz="4000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b="1" sz="4000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t>xx%</a:t>
            </a:r>
          </a:p>
        </p:txBody>
      </p:sp>
      <p:cxnSp>
        <p:nvCxnSpPr>
          <p:cNvPr id="39" name="Google Shape;39;p6"/>
          <p:cNvCxnSpPr/>
          <p:nvPr/>
        </p:nvCxnSpPr>
        <p:spPr>
          <a:xfrm rot="10800000">
            <a:off x="241206" y="4608973"/>
            <a:ext cx="12096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" name="Google Shape;40;p6"/>
          <p:cNvSpPr txBox="1"/>
          <p:nvPr>
            <p:ph idx="3" type="title"/>
          </p:nvPr>
        </p:nvSpPr>
        <p:spPr>
          <a:xfrm>
            <a:off x="1470900" y="476534"/>
            <a:ext cx="6202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41" name="Google Shape;41;p6"/>
          <p:cNvCxnSpPr/>
          <p:nvPr/>
        </p:nvCxnSpPr>
        <p:spPr>
          <a:xfrm>
            <a:off x="6481100" y="4609950"/>
            <a:ext cx="2544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" name="Google Shape;42;p6"/>
          <p:cNvSpPr txBox="1"/>
          <p:nvPr/>
        </p:nvSpPr>
        <p:spPr>
          <a:xfrm>
            <a:off x="8439900" y="4609950"/>
            <a:ext cx="585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11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rPr>
              <a:t>‹#›</a:t>
            </a:fld>
            <a:endParaRPr b="1" sz="1100">
              <a:solidFill>
                <a:schemeClr val="accent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7"/>
          <p:cNvSpPr txBox="1"/>
          <p:nvPr>
            <p:ph type="title"/>
          </p:nvPr>
        </p:nvSpPr>
        <p:spPr>
          <a:xfrm>
            <a:off x="146725" y="4789139"/>
            <a:ext cx="3027300" cy="2292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00"/>
              <a:buFont typeface="Josefin Sans"/>
              <a:buNone/>
              <a:defRPr b="1" sz="800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5" name="Google Shape;45;p7"/>
          <p:cNvSpPr txBox="1"/>
          <p:nvPr>
            <p:ph hasCustomPrompt="1" idx="2" type="title"/>
          </p:nvPr>
        </p:nvSpPr>
        <p:spPr>
          <a:xfrm>
            <a:off x="146725" y="4719850"/>
            <a:ext cx="1689000" cy="1605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Josefin Sans"/>
              <a:buNone/>
              <a:defRPr b="1" sz="19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b="1" sz="4000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b="1" sz="4000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b="1" sz="4000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b="1" sz="4000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b="1" sz="4000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b="1" sz="4000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b="1" sz="4000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b="1" sz="4000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t>xx%</a:t>
            </a:r>
          </a:p>
        </p:txBody>
      </p:sp>
      <p:cxnSp>
        <p:nvCxnSpPr>
          <p:cNvPr id="46" name="Google Shape;46;p7"/>
          <p:cNvCxnSpPr/>
          <p:nvPr/>
        </p:nvCxnSpPr>
        <p:spPr>
          <a:xfrm rot="10800000">
            <a:off x="241206" y="4608973"/>
            <a:ext cx="12096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7" name="Google Shape;47;p7"/>
          <p:cNvSpPr txBox="1"/>
          <p:nvPr>
            <p:ph idx="1" type="subTitle"/>
          </p:nvPr>
        </p:nvSpPr>
        <p:spPr>
          <a:xfrm>
            <a:off x="1410325" y="1727250"/>
            <a:ext cx="5264700" cy="2321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91425" spcFirstLastPara="1" rIns="91425" wrap="square" tIns="1828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ans Light"/>
              <a:buChar char="●"/>
              <a:defRPr sz="14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8" name="Google Shape;48;p7"/>
          <p:cNvSpPr txBox="1"/>
          <p:nvPr>
            <p:ph idx="3" type="title"/>
          </p:nvPr>
        </p:nvSpPr>
        <p:spPr>
          <a:xfrm>
            <a:off x="713225" y="476525"/>
            <a:ext cx="6960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49" name="Google Shape;49;p7"/>
          <p:cNvCxnSpPr/>
          <p:nvPr/>
        </p:nvCxnSpPr>
        <p:spPr>
          <a:xfrm>
            <a:off x="6481100" y="4609950"/>
            <a:ext cx="2544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0" name="Google Shape;50;p7"/>
          <p:cNvSpPr txBox="1"/>
          <p:nvPr/>
        </p:nvSpPr>
        <p:spPr>
          <a:xfrm>
            <a:off x="8439900" y="4609950"/>
            <a:ext cx="585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11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rPr>
              <a:t>‹#›</a:t>
            </a:fld>
            <a:endParaRPr b="1" sz="1100">
              <a:solidFill>
                <a:schemeClr val="accent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8"/>
          <p:cNvSpPr/>
          <p:nvPr/>
        </p:nvSpPr>
        <p:spPr>
          <a:xfrm>
            <a:off x="1155750" y="1242000"/>
            <a:ext cx="6832500" cy="22404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D0000"/>
              </a:solidFill>
            </a:endParaRPr>
          </a:p>
        </p:txBody>
      </p:sp>
      <p:sp>
        <p:nvSpPr>
          <p:cNvPr id="53" name="Google Shape;53;p8"/>
          <p:cNvSpPr txBox="1"/>
          <p:nvPr>
            <p:ph type="title"/>
          </p:nvPr>
        </p:nvSpPr>
        <p:spPr>
          <a:xfrm>
            <a:off x="2062125" y="1914000"/>
            <a:ext cx="5609400" cy="896400"/>
          </a:xfrm>
          <a:prstGeom prst="rect">
            <a:avLst/>
          </a:prstGeom>
        </p:spPr>
        <p:txBody>
          <a:bodyPr anchorCtr="0" anchor="t" bIns="91425" lIns="91425" spcFirstLastPara="1" rIns="91425" wrap="square" tIns="2011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Josefin Sans"/>
              <a:buNone/>
              <a:defRPr b="1" sz="5200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4" name="Google Shape;54;p8"/>
          <p:cNvSpPr txBox="1"/>
          <p:nvPr>
            <p:ph idx="2" type="title"/>
          </p:nvPr>
        </p:nvSpPr>
        <p:spPr>
          <a:xfrm>
            <a:off x="146725" y="4789139"/>
            <a:ext cx="3027300" cy="2292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00"/>
              <a:buFont typeface="Josefin Sans"/>
              <a:buNone/>
              <a:defRPr b="1" sz="800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55" name="Google Shape;55;p8"/>
          <p:cNvSpPr txBox="1"/>
          <p:nvPr>
            <p:ph hasCustomPrompt="1" idx="3" type="title"/>
          </p:nvPr>
        </p:nvSpPr>
        <p:spPr>
          <a:xfrm>
            <a:off x="146725" y="4719850"/>
            <a:ext cx="1689000" cy="1605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Josefin Sans"/>
              <a:buNone/>
              <a:defRPr b="1" sz="19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b="1" sz="4000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b="1" sz="4000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b="1" sz="4000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b="1" sz="4000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b="1" sz="4000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b="1" sz="4000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b="1" sz="4000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b="1" sz="4000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t>xx%</a:t>
            </a:r>
          </a:p>
        </p:txBody>
      </p:sp>
      <p:cxnSp>
        <p:nvCxnSpPr>
          <p:cNvPr id="56" name="Google Shape;56;p8"/>
          <p:cNvCxnSpPr/>
          <p:nvPr/>
        </p:nvCxnSpPr>
        <p:spPr>
          <a:xfrm rot="10800000">
            <a:off x="241206" y="4608973"/>
            <a:ext cx="12096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" name="Google Shape;57;p8"/>
          <p:cNvCxnSpPr/>
          <p:nvPr/>
        </p:nvCxnSpPr>
        <p:spPr>
          <a:xfrm rot="10800000">
            <a:off x="2184088" y="1867800"/>
            <a:ext cx="312900" cy="0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8" name="Google Shape;58;p8"/>
          <p:cNvCxnSpPr/>
          <p:nvPr/>
        </p:nvCxnSpPr>
        <p:spPr>
          <a:xfrm>
            <a:off x="6481100" y="4609950"/>
            <a:ext cx="2544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" name="Google Shape;59;p8"/>
          <p:cNvSpPr txBox="1"/>
          <p:nvPr/>
        </p:nvSpPr>
        <p:spPr>
          <a:xfrm>
            <a:off x="8439900" y="4609950"/>
            <a:ext cx="585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11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rPr>
              <a:t>‹#›</a:t>
            </a:fld>
            <a:endParaRPr b="1" sz="1100">
              <a:solidFill>
                <a:schemeClr val="accent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9"/>
          <p:cNvSpPr txBox="1"/>
          <p:nvPr>
            <p:ph type="title"/>
          </p:nvPr>
        </p:nvSpPr>
        <p:spPr>
          <a:xfrm>
            <a:off x="692450" y="913800"/>
            <a:ext cx="3796500" cy="4905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Font typeface="Josefin Sans"/>
              <a:buNone/>
              <a:defRPr b="1" sz="3600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2" name="Google Shape;62;p9"/>
          <p:cNvSpPr txBox="1"/>
          <p:nvPr>
            <p:ph idx="1" type="subTitle"/>
          </p:nvPr>
        </p:nvSpPr>
        <p:spPr>
          <a:xfrm>
            <a:off x="3644450" y="1652275"/>
            <a:ext cx="3384000" cy="2350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AutoNum type="arabicPeriod"/>
              <a:defRPr sz="16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/>
        </p:txBody>
      </p:sp>
      <p:sp>
        <p:nvSpPr>
          <p:cNvPr id="63" name="Google Shape;63;p9"/>
          <p:cNvSpPr txBox="1"/>
          <p:nvPr>
            <p:ph idx="2" type="title"/>
          </p:nvPr>
        </p:nvSpPr>
        <p:spPr>
          <a:xfrm>
            <a:off x="146725" y="4789139"/>
            <a:ext cx="3027300" cy="2292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00"/>
              <a:buFont typeface="Josefin Sans"/>
              <a:buNone/>
              <a:defRPr b="1" sz="800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4" name="Google Shape;64;p9"/>
          <p:cNvSpPr txBox="1"/>
          <p:nvPr>
            <p:ph hasCustomPrompt="1" idx="3" type="title"/>
          </p:nvPr>
        </p:nvSpPr>
        <p:spPr>
          <a:xfrm>
            <a:off x="146725" y="4719850"/>
            <a:ext cx="1689000" cy="1605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Josefin Sans"/>
              <a:buNone/>
              <a:defRPr b="1" sz="19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b="1" sz="4000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b="1" sz="4000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b="1" sz="4000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b="1" sz="4000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b="1" sz="4000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b="1" sz="4000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b="1" sz="4000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D0000"/>
              </a:buClr>
              <a:buSzPts val="4000"/>
              <a:buFont typeface="Josefin Sans"/>
              <a:buNone/>
              <a:defRPr b="1" sz="4000">
                <a:solidFill>
                  <a:srgbClr val="FD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t>xx%</a:t>
            </a:r>
          </a:p>
        </p:txBody>
      </p:sp>
      <p:cxnSp>
        <p:nvCxnSpPr>
          <p:cNvPr id="65" name="Google Shape;65;p9"/>
          <p:cNvCxnSpPr/>
          <p:nvPr/>
        </p:nvCxnSpPr>
        <p:spPr>
          <a:xfrm rot="10800000">
            <a:off x="241206" y="4608973"/>
            <a:ext cx="12096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6" name="Google Shape;66;p9"/>
          <p:cNvCxnSpPr/>
          <p:nvPr/>
        </p:nvCxnSpPr>
        <p:spPr>
          <a:xfrm>
            <a:off x="6481100" y="4609950"/>
            <a:ext cx="2544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" name="Google Shape;67;p9"/>
          <p:cNvSpPr txBox="1"/>
          <p:nvPr/>
        </p:nvSpPr>
        <p:spPr>
          <a:xfrm>
            <a:off x="8439900" y="4609950"/>
            <a:ext cx="585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11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rPr>
              <a:t>‹#›</a:t>
            </a:fld>
            <a:endParaRPr b="1" sz="1100">
              <a:solidFill>
                <a:schemeClr val="accent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cxnSp>
        <p:nvCxnSpPr>
          <p:cNvPr id="68" name="Google Shape;68;p9"/>
          <p:cNvCxnSpPr/>
          <p:nvPr/>
        </p:nvCxnSpPr>
        <p:spPr>
          <a:xfrm>
            <a:off x="737600" y="701450"/>
            <a:ext cx="2710500" cy="0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0"/>
          <p:cNvSpPr txBox="1"/>
          <p:nvPr>
            <p:ph type="title"/>
          </p:nvPr>
        </p:nvSpPr>
        <p:spPr>
          <a:xfrm>
            <a:off x="915200" y="752100"/>
            <a:ext cx="2075700" cy="174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Josefin Sans"/>
              <a:buNone/>
              <a:defRPr b="1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71" name="Google Shape;71;p10"/>
          <p:cNvCxnSpPr/>
          <p:nvPr/>
        </p:nvCxnSpPr>
        <p:spPr>
          <a:xfrm>
            <a:off x="6481100" y="4609950"/>
            <a:ext cx="2544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" name="Google Shape;72;p10"/>
          <p:cNvSpPr txBox="1"/>
          <p:nvPr/>
        </p:nvSpPr>
        <p:spPr>
          <a:xfrm>
            <a:off x="8439900" y="4609950"/>
            <a:ext cx="585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11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rPr>
              <a:t>‹#›</a:t>
            </a:fld>
            <a:endParaRPr b="1" sz="1100">
              <a:solidFill>
                <a:schemeClr val="accent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theme" Target="../theme/theme2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792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Josefin Sans"/>
              <a:buNone/>
              <a:defRPr b="1" sz="28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84225" y="1159350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91425" spcFirstLastPara="1" rIns="91425" wrap="square" tIns="0">
            <a:noAutofit/>
          </a:bodyPr>
          <a:lstStyle>
            <a:lvl1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osefin Sans Medium"/>
              <a:buChar char="●"/>
              <a:defRPr sz="1800">
                <a:solidFill>
                  <a:schemeClr val="dk1"/>
                </a:solidFill>
                <a:latin typeface="Josefin Sans Medium"/>
                <a:ea typeface="Josefin Sans Medium"/>
                <a:cs typeface="Josefin Sans Medium"/>
                <a:sym typeface="Josefin Sans Medium"/>
              </a:defRPr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Char char="○"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 Light"/>
              <a:buChar char="■"/>
              <a:defRPr>
                <a:solidFill>
                  <a:schemeClr val="dk1"/>
                </a:solidFill>
                <a:latin typeface="Josefin Sans Light"/>
                <a:ea typeface="Josefin Sans Light"/>
                <a:cs typeface="Josefin Sans Light"/>
                <a:sym typeface="Josefin Sans Light"/>
              </a:defRPr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 ExtraLight"/>
              <a:buChar char="●"/>
              <a:defRPr>
                <a:solidFill>
                  <a:schemeClr val="dk1"/>
                </a:solidFill>
                <a:latin typeface="Josefin Sans ExtraLight"/>
                <a:ea typeface="Josefin Sans ExtraLight"/>
                <a:cs typeface="Josefin Sans ExtraLight"/>
                <a:sym typeface="Josefin Sans ExtraLight"/>
              </a:defRPr>
            </a:lvl4pPr>
            <a:lvl5pPr indent="-31115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Josefin Sans ExtraLight"/>
              <a:buChar char="○"/>
              <a:defRPr sz="1300">
                <a:solidFill>
                  <a:schemeClr val="dk1"/>
                </a:solidFill>
                <a:latin typeface="Josefin Sans ExtraLight"/>
                <a:ea typeface="Josefin Sans ExtraLight"/>
                <a:cs typeface="Josefin Sans ExtraLight"/>
                <a:sym typeface="Josefin Sans ExtraLight"/>
              </a:defRPr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Josefin Sans ExtraLight"/>
              <a:buChar char="■"/>
              <a:defRPr sz="1200">
                <a:solidFill>
                  <a:schemeClr val="dk1"/>
                </a:solidFill>
                <a:latin typeface="Josefin Sans ExtraLight"/>
                <a:ea typeface="Josefin Sans ExtraLight"/>
                <a:cs typeface="Josefin Sans ExtraLight"/>
                <a:sym typeface="Josefin Sans ExtraLight"/>
              </a:defRPr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Josefin Sans ExtraLight"/>
              <a:buChar char="●"/>
              <a:defRPr sz="1200">
                <a:solidFill>
                  <a:schemeClr val="dk1"/>
                </a:solidFill>
                <a:latin typeface="Josefin Sans ExtraLight"/>
                <a:ea typeface="Josefin Sans ExtraLight"/>
                <a:cs typeface="Josefin Sans ExtraLight"/>
                <a:sym typeface="Josefin Sans ExtraLight"/>
              </a:defRPr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Josefin Sans ExtraLight"/>
              <a:buChar char="○"/>
              <a:defRPr sz="1200">
                <a:solidFill>
                  <a:schemeClr val="dk1"/>
                </a:solidFill>
                <a:latin typeface="Josefin Sans ExtraLight"/>
                <a:ea typeface="Josefin Sans ExtraLight"/>
                <a:cs typeface="Josefin Sans ExtraLight"/>
                <a:sym typeface="Josefin Sans ExtraLight"/>
              </a:defRPr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Josefin Sans ExtraLight"/>
              <a:buChar char="■"/>
              <a:defRPr sz="1200">
                <a:solidFill>
                  <a:schemeClr val="dk1"/>
                </a:solidFill>
                <a:latin typeface="Josefin Sans ExtraLight"/>
                <a:ea typeface="Josefin Sans ExtraLight"/>
                <a:cs typeface="Josefin Sans ExtraLight"/>
                <a:sym typeface="Josefin Sans ExtraLigh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jpg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jpg"/><Relationship Id="rId4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8"/>
          <p:cNvSpPr txBox="1"/>
          <p:nvPr>
            <p:ph type="ctrTitle"/>
          </p:nvPr>
        </p:nvSpPr>
        <p:spPr>
          <a:xfrm>
            <a:off x="894500" y="588600"/>
            <a:ext cx="5392800" cy="1264200"/>
          </a:xfrm>
          <a:prstGeom prst="rect">
            <a:avLst/>
          </a:prstGeom>
        </p:spPr>
        <p:txBody>
          <a:bodyPr anchorCtr="0" anchor="t" bIns="91425" lIns="91425" spcFirstLastPara="1" rIns="91425" wrap="square" tIns="201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Cogniti Advisory</a:t>
            </a:r>
            <a:r>
              <a:rPr lang="en"/>
              <a:t> </a:t>
            </a:r>
            <a:endParaRPr/>
          </a:p>
        </p:txBody>
      </p:sp>
      <p:pic>
        <p:nvPicPr>
          <p:cNvPr id="315" name="Google Shape;315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86550" y="3483750"/>
            <a:ext cx="952500" cy="95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47"/>
          <p:cNvSpPr txBox="1"/>
          <p:nvPr>
            <p:ph type="ctrTitle"/>
          </p:nvPr>
        </p:nvSpPr>
        <p:spPr>
          <a:xfrm>
            <a:off x="713225" y="1157263"/>
            <a:ext cx="5414400" cy="70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Thanks!</a:t>
            </a:r>
            <a:endParaRPr/>
          </a:p>
        </p:txBody>
      </p:sp>
      <p:sp>
        <p:nvSpPr>
          <p:cNvPr id="422" name="Google Shape;422;p47"/>
          <p:cNvSpPr txBox="1"/>
          <p:nvPr>
            <p:ph idx="1" type="subTitle"/>
          </p:nvPr>
        </p:nvSpPr>
        <p:spPr>
          <a:xfrm>
            <a:off x="719750" y="2053877"/>
            <a:ext cx="3309300" cy="127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Do you have any questions?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youremail@freepik.com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+91  620 421 838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yourcompany.com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23" name="Google Shape;423;p47"/>
          <p:cNvSpPr txBox="1"/>
          <p:nvPr/>
        </p:nvSpPr>
        <p:spPr>
          <a:xfrm>
            <a:off x="4651500" y="4608575"/>
            <a:ext cx="3788400" cy="5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595959"/>
                </a:solidFill>
                <a:latin typeface="Josefin Sans"/>
                <a:ea typeface="Josefin Sans"/>
                <a:cs typeface="Josefin Sans"/>
                <a:sym typeface="Josefin Sans"/>
              </a:rPr>
              <a:t>Please keep this slide for attribution  </a:t>
            </a:r>
            <a:endParaRPr b="1">
              <a:solidFill>
                <a:srgbClr val="595959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424" name="Google Shape;424;p47"/>
          <p:cNvSpPr/>
          <p:nvPr/>
        </p:nvSpPr>
        <p:spPr>
          <a:xfrm>
            <a:off x="7009497" y="4088948"/>
            <a:ext cx="345674" cy="346056"/>
          </a:xfrm>
          <a:custGeom>
            <a:rect b="b" l="l" r="r" t="t"/>
            <a:pathLst>
              <a:path extrusionOk="0" h="10872" w="10860">
                <a:moveTo>
                  <a:pt x="5430" y="1"/>
                </a:moveTo>
                <a:cubicBezTo>
                  <a:pt x="3990" y="1"/>
                  <a:pt x="2608" y="560"/>
                  <a:pt x="1596" y="1584"/>
                </a:cubicBezTo>
                <a:cubicBezTo>
                  <a:pt x="561" y="2620"/>
                  <a:pt x="1" y="3989"/>
                  <a:pt x="1" y="5430"/>
                </a:cubicBezTo>
                <a:cubicBezTo>
                  <a:pt x="1" y="6561"/>
                  <a:pt x="346" y="7645"/>
                  <a:pt x="1001" y="8573"/>
                </a:cubicBezTo>
                <a:cubicBezTo>
                  <a:pt x="1632" y="9466"/>
                  <a:pt x="2513" y="10145"/>
                  <a:pt x="3537" y="10538"/>
                </a:cubicBezTo>
                <a:cubicBezTo>
                  <a:pt x="3559" y="10544"/>
                  <a:pt x="3579" y="10547"/>
                  <a:pt x="3599" y="10547"/>
                </a:cubicBezTo>
                <a:cubicBezTo>
                  <a:pt x="3656" y="10547"/>
                  <a:pt x="3704" y="10522"/>
                  <a:pt x="3740" y="10478"/>
                </a:cubicBezTo>
                <a:cubicBezTo>
                  <a:pt x="3763" y="10443"/>
                  <a:pt x="3763" y="10395"/>
                  <a:pt x="3763" y="10371"/>
                </a:cubicBezTo>
                <a:lnTo>
                  <a:pt x="3763" y="7275"/>
                </a:lnTo>
                <a:cubicBezTo>
                  <a:pt x="3763" y="7180"/>
                  <a:pt x="3692" y="7097"/>
                  <a:pt x="3585" y="7097"/>
                </a:cubicBezTo>
                <a:lnTo>
                  <a:pt x="2156" y="7097"/>
                </a:lnTo>
                <a:lnTo>
                  <a:pt x="2156" y="5835"/>
                </a:lnTo>
                <a:lnTo>
                  <a:pt x="3585" y="5835"/>
                </a:lnTo>
                <a:cubicBezTo>
                  <a:pt x="3680" y="5835"/>
                  <a:pt x="3763" y="5751"/>
                  <a:pt x="3763" y="5656"/>
                </a:cubicBezTo>
                <a:lnTo>
                  <a:pt x="3763" y="5430"/>
                </a:lnTo>
                <a:cubicBezTo>
                  <a:pt x="3763" y="3942"/>
                  <a:pt x="5180" y="2632"/>
                  <a:pt x="6799" y="2632"/>
                </a:cubicBezTo>
                <a:lnTo>
                  <a:pt x="7550" y="2632"/>
                </a:lnTo>
                <a:lnTo>
                  <a:pt x="7550" y="3894"/>
                </a:lnTo>
                <a:lnTo>
                  <a:pt x="6799" y="3894"/>
                </a:lnTo>
                <a:cubicBezTo>
                  <a:pt x="6311" y="3894"/>
                  <a:pt x="5883" y="4025"/>
                  <a:pt x="5561" y="4287"/>
                </a:cubicBezTo>
                <a:cubicBezTo>
                  <a:pt x="5228" y="4561"/>
                  <a:pt x="5025" y="4966"/>
                  <a:pt x="5025" y="5430"/>
                </a:cubicBezTo>
                <a:lnTo>
                  <a:pt x="5025" y="5656"/>
                </a:lnTo>
                <a:cubicBezTo>
                  <a:pt x="5025" y="5740"/>
                  <a:pt x="5109" y="5835"/>
                  <a:pt x="5204" y="5835"/>
                </a:cubicBezTo>
                <a:lnTo>
                  <a:pt x="5883" y="5835"/>
                </a:lnTo>
                <a:cubicBezTo>
                  <a:pt x="5966" y="5835"/>
                  <a:pt x="6061" y="5751"/>
                  <a:pt x="6061" y="5656"/>
                </a:cubicBezTo>
                <a:cubicBezTo>
                  <a:pt x="6061" y="5561"/>
                  <a:pt x="5978" y="5478"/>
                  <a:pt x="5883" y="5478"/>
                </a:cubicBezTo>
                <a:lnTo>
                  <a:pt x="5371" y="5478"/>
                </a:lnTo>
                <a:lnTo>
                  <a:pt x="5371" y="5418"/>
                </a:lnTo>
                <a:cubicBezTo>
                  <a:pt x="5371" y="4525"/>
                  <a:pt x="6145" y="4204"/>
                  <a:pt x="6799" y="4204"/>
                </a:cubicBezTo>
                <a:lnTo>
                  <a:pt x="7704" y="4204"/>
                </a:lnTo>
                <a:cubicBezTo>
                  <a:pt x="7800" y="4204"/>
                  <a:pt x="7883" y="4132"/>
                  <a:pt x="7883" y="4025"/>
                </a:cubicBezTo>
                <a:lnTo>
                  <a:pt x="7883" y="2418"/>
                </a:lnTo>
                <a:cubicBezTo>
                  <a:pt x="7883" y="2334"/>
                  <a:pt x="7811" y="2239"/>
                  <a:pt x="7704" y="2239"/>
                </a:cubicBezTo>
                <a:lnTo>
                  <a:pt x="6799" y="2239"/>
                </a:lnTo>
                <a:cubicBezTo>
                  <a:pt x="5966" y="2239"/>
                  <a:pt x="5121" y="2572"/>
                  <a:pt x="4466" y="3156"/>
                </a:cubicBezTo>
                <a:cubicBezTo>
                  <a:pt x="3799" y="3763"/>
                  <a:pt x="3418" y="4549"/>
                  <a:pt x="3418" y="5382"/>
                </a:cubicBezTo>
                <a:lnTo>
                  <a:pt x="3418" y="5442"/>
                </a:lnTo>
                <a:lnTo>
                  <a:pt x="1989" y="5442"/>
                </a:lnTo>
                <a:cubicBezTo>
                  <a:pt x="1906" y="5442"/>
                  <a:pt x="1811" y="5513"/>
                  <a:pt x="1811" y="5620"/>
                </a:cubicBezTo>
                <a:lnTo>
                  <a:pt x="1811" y="7228"/>
                </a:lnTo>
                <a:cubicBezTo>
                  <a:pt x="1811" y="7323"/>
                  <a:pt x="1894" y="7406"/>
                  <a:pt x="1989" y="7406"/>
                </a:cubicBezTo>
                <a:lnTo>
                  <a:pt x="3418" y="7406"/>
                </a:lnTo>
                <a:lnTo>
                  <a:pt x="3418" y="10085"/>
                </a:lnTo>
                <a:cubicBezTo>
                  <a:pt x="1561" y="9300"/>
                  <a:pt x="346" y="7442"/>
                  <a:pt x="346" y="5418"/>
                </a:cubicBezTo>
                <a:cubicBezTo>
                  <a:pt x="346" y="2596"/>
                  <a:pt x="2620" y="322"/>
                  <a:pt x="5430" y="322"/>
                </a:cubicBezTo>
                <a:cubicBezTo>
                  <a:pt x="8228" y="322"/>
                  <a:pt x="10526" y="2620"/>
                  <a:pt x="10526" y="5418"/>
                </a:cubicBezTo>
                <a:cubicBezTo>
                  <a:pt x="10526" y="8228"/>
                  <a:pt x="8240" y="10502"/>
                  <a:pt x="5430" y="10502"/>
                </a:cubicBezTo>
                <a:lnTo>
                  <a:pt x="5371" y="10502"/>
                </a:lnTo>
                <a:lnTo>
                  <a:pt x="5371" y="7418"/>
                </a:lnTo>
                <a:lnTo>
                  <a:pt x="7728" y="7418"/>
                </a:lnTo>
                <a:cubicBezTo>
                  <a:pt x="7811" y="7418"/>
                  <a:pt x="7907" y="7347"/>
                  <a:pt x="7907" y="7240"/>
                </a:cubicBezTo>
                <a:lnTo>
                  <a:pt x="7907" y="5656"/>
                </a:lnTo>
                <a:cubicBezTo>
                  <a:pt x="7907" y="5561"/>
                  <a:pt x="7823" y="5478"/>
                  <a:pt x="7728" y="5478"/>
                </a:cubicBezTo>
                <a:lnTo>
                  <a:pt x="6728" y="5478"/>
                </a:lnTo>
                <a:cubicBezTo>
                  <a:pt x="6633" y="5478"/>
                  <a:pt x="6549" y="5549"/>
                  <a:pt x="6549" y="5656"/>
                </a:cubicBezTo>
                <a:cubicBezTo>
                  <a:pt x="6549" y="5740"/>
                  <a:pt x="6621" y="5835"/>
                  <a:pt x="6728" y="5835"/>
                </a:cubicBezTo>
                <a:lnTo>
                  <a:pt x="7561" y="5835"/>
                </a:lnTo>
                <a:lnTo>
                  <a:pt x="7561" y="7097"/>
                </a:lnTo>
                <a:lnTo>
                  <a:pt x="5204" y="7097"/>
                </a:lnTo>
                <a:cubicBezTo>
                  <a:pt x="5121" y="7097"/>
                  <a:pt x="5025" y="7168"/>
                  <a:pt x="5025" y="7275"/>
                </a:cubicBezTo>
                <a:lnTo>
                  <a:pt x="5025" y="10693"/>
                </a:lnTo>
                <a:cubicBezTo>
                  <a:pt x="5025" y="10788"/>
                  <a:pt x="5109" y="10859"/>
                  <a:pt x="5192" y="10871"/>
                </a:cubicBezTo>
                <a:lnTo>
                  <a:pt x="5430" y="10871"/>
                </a:lnTo>
                <a:cubicBezTo>
                  <a:pt x="6871" y="10871"/>
                  <a:pt x="8240" y="10312"/>
                  <a:pt x="9276" y="9288"/>
                </a:cubicBezTo>
                <a:cubicBezTo>
                  <a:pt x="10300" y="8252"/>
                  <a:pt x="10859" y="6883"/>
                  <a:pt x="10859" y="5442"/>
                </a:cubicBezTo>
                <a:cubicBezTo>
                  <a:pt x="10859" y="3989"/>
                  <a:pt x="10300" y="2620"/>
                  <a:pt x="9276" y="1584"/>
                </a:cubicBezTo>
                <a:cubicBezTo>
                  <a:pt x="8240" y="560"/>
                  <a:pt x="6871" y="1"/>
                  <a:pt x="543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5" name="Google Shape;425;p47"/>
          <p:cNvGrpSpPr/>
          <p:nvPr/>
        </p:nvGrpSpPr>
        <p:grpSpPr>
          <a:xfrm>
            <a:off x="7458968" y="4088948"/>
            <a:ext cx="346056" cy="345674"/>
            <a:chOff x="3303268" y="3817349"/>
            <a:chExt cx="346056" cy="345674"/>
          </a:xfrm>
        </p:grpSpPr>
        <p:sp>
          <p:nvSpPr>
            <p:cNvPr id="426" name="Google Shape;426;p47"/>
            <p:cNvSpPr/>
            <p:nvPr/>
          </p:nvSpPr>
          <p:spPr>
            <a:xfrm>
              <a:off x="3303268" y="3817349"/>
              <a:ext cx="346056" cy="345674"/>
            </a:xfrm>
            <a:custGeom>
              <a:rect b="b" l="l" r="r" t="t"/>
              <a:pathLst>
                <a:path extrusionOk="0" h="10860" w="10872">
                  <a:moveTo>
                    <a:pt x="5418" y="334"/>
                  </a:moveTo>
                  <a:cubicBezTo>
                    <a:pt x="8228" y="334"/>
                    <a:pt x="10514" y="2608"/>
                    <a:pt x="10514" y="5430"/>
                  </a:cubicBezTo>
                  <a:cubicBezTo>
                    <a:pt x="10514" y="8240"/>
                    <a:pt x="8228" y="10514"/>
                    <a:pt x="5418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18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3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3" y="1"/>
                    <a:pt x="54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47"/>
            <p:cNvSpPr/>
            <p:nvPr/>
          </p:nvSpPr>
          <p:spPr>
            <a:xfrm>
              <a:off x="3368074" y="3882537"/>
              <a:ext cx="215298" cy="215298"/>
            </a:xfrm>
            <a:custGeom>
              <a:rect b="b" l="l" r="r" t="t"/>
              <a:pathLst>
                <a:path extrusionOk="0" h="6764" w="6764">
                  <a:moveTo>
                    <a:pt x="5335" y="346"/>
                  </a:moveTo>
                  <a:cubicBezTo>
                    <a:pt x="5930" y="346"/>
                    <a:pt x="6418" y="834"/>
                    <a:pt x="6418" y="1429"/>
                  </a:cubicBezTo>
                  <a:lnTo>
                    <a:pt x="6418" y="5335"/>
                  </a:lnTo>
                  <a:cubicBezTo>
                    <a:pt x="6418" y="5930"/>
                    <a:pt x="5930" y="6418"/>
                    <a:pt x="5335" y="6418"/>
                  </a:cubicBezTo>
                  <a:lnTo>
                    <a:pt x="1429" y="6418"/>
                  </a:lnTo>
                  <a:cubicBezTo>
                    <a:pt x="834" y="6418"/>
                    <a:pt x="346" y="5930"/>
                    <a:pt x="346" y="5335"/>
                  </a:cubicBezTo>
                  <a:lnTo>
                    <a:pt x="346" y="1429"/>
                  </a:lnTo>
                  <a:cubicBezTo>
                    <a:pt x="346" y="834"/>
                    <a:pt x="834" y="346"/>
                    <a:pt x="1429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29"/>
                  </a:cubicBezTo>
                  <a:lnTo>
                    <a:pt x="1" y="5335"/>
                  </a:lnTo>
                  <a:cubicBezTo>
                    <a:pt x="1" y="6120"/>
                    <a:pt x="644" y="6763"/>
                    <a:pt x="1429" y="6763"/>
                  </a:cubicBezTo>
                  <a:lnTo>
                    <a:pt x="5335" y="6763"/>
                  </a:lnTo>
                  <a:cubicBezTo>
                    <a:pt x="6121" y="6763"/>
                    <a:pt x="6763" y="6120"/>
                    <a:pt x="6763" y="5335"/>
                  </a:cubicBezTo>
                  <a:lnTo>
                    <a:pt x="6763" y="1429"/>
                  </a:lnTo>
                  <a:cubicBezTo>
                    <a:pt x="6763" y="644"/>
                    <a:pt x="6121" y="1"/>
                    <a:pt x="53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47"/>
            <p:cNvSpPr/>
            <p:nvPr/>
          </p:nvSpPr>
          <p:spPr>
            <a:xfrm>
              <a:off x="3418143" y="3933656"/>
              <a:ext cx="114811" cy="112742"/>
            </a:xfrm>
            <a:custGeom>
              <a:rect b="b" l="l" r="r" t="t"/>
              <a:pathLst>
                <a:path extrusionOk="0" h="3542" w="3607">
                  <a:moveTo>
                    <a:pt x="1822" y="0"/>
                  </a:moveTo>
                  <a:cubicBezTo>
                    <a:pt x="812" y="0"/>
                    <a:pt x="1" y="851"/>
                    <a:pt x="59" y="1859"/>
                  </a:cubicBezTo>
                  <a:cubicBezTo>
                    <a:pt x="95" y="2776"/>
                    <a:pt x="833" y="3502"/>
                    <a:pt x="1726" y="3538"/>
                  </a:cubicBezTo>
                  <a:cubicBezTo>
                    <a:pt x="1764" y="3541"/>
                    <a:pt x="1802" y="3542"/>
                    <a:pt x="1840" y="3542"/>
                  </a:cubicBezTo>
                  <a:cubicBezTo>
                    <a:pt x="2178" y="3542"/>
                    <a:pt x="2494" y="3447"/>
                    <a:pt x="2762" y="3276"/>
                  </a:cubicBezTo>
                  <a:cubicBezTo>
                    <a:pt x="2857" y="3217"/>
                    <a:pt x="2869" y="3086"/>
                    <a:pt x="2797" y="3014"/>
                  </a:cubicBezTo>
                  <a:cubicBezTo>
                    <a:pt x="2761" y="2978"/>
                    <a:pt x="2711" y="2964"/>
                    <a:pt x="2664" y="2964"/>
                  </a:cubicBezTo>
                  <a:cubicBezTo>
                    <a:pt x="2634" y="2964"/>
                    <a:pt x="2606" y="2969"/>
                    <a:pt x="2583" y="2979"/>
                  </a:cubicBezTo>
                  <a:cubicBezTo>
                    <a:pt x="2380" y="3096"/>
                    <a:pt x="2149" y="3185"/>
                    <a:pt x="1897" y="3185"/>
                  </a:cubicBezTo>
                  <a:cubicBezTo>
                    <a:pt x="1868" y="3185"/>
                    <a:pt x="1839" y="3183"/>
                    <a:pt x="1809" y="3181"/>
                  </a:cubicBezTo>
                  <a:cubicBezTo>
                    <a:pt x="1023" y="3169"/>
                    <a:pt x="380" y="2514"/>
                    <a:pt x="392" y="1716"/>
                  </a:cubicBezTo>
                  <a:cubicBezTo>
                    <a:pt x="426" y="948"/>
                    <a:pt x="1028" y="330"/>
                    <a:pt x="1792" y="330"/>
                  </a:cubicBezTo>
                  <a:cubicBezTo>
                    <a:pt x="1833" y="330"/>
                    <a:pt x="1874" y="332"/>
                    <a:pt x="1916" y="335"/>
                  </a:cubicBezTo>
                  <a:cubicBezTo>
                    <a:pt x="2619" y="371"/>
                    <a:pt x="3190" y="943"/>
                    <a:pt x="3250" y="1633"/>
                  </a:cubicBezTo>
                  <a:cubicBezTo>
                    <a:pt x="3285" y="1919"/>
                    <a:pt x="3214" y="2193"/>
                    <a:pt x="3095" y="2431"/>
                  </a:cubicBezTo>
                  <a:cubicBezTo>
                    <a:pt x="3059" y="2490"/>
                    <a:pt x="3059" y="2574"/>
                    <a:pt x="3119" y="2633"/>
                  </a:cubicBezTo>
                  <a:cubicBezTo>
                    <a:pt x="3149" y="2663"/>
                    <a:pt x="3191" y="2678"/>
                    <a:pt x="3234" y="2678"/>
                  </a:cubicBezTo>
                  <a:cubicBezTo>
                    <a:pt x="3295" y="2678"/>
                    <a:pt x="3358" y="2648"/>
                    <a:pt x="3393" y="2586"/>
                  </a:cubicBezTo>
                  <a:cubicBezTo>
                    <a:pt x="3536" y="2324"/>
                    <a:pt x="3607" y="2014"/>
                    <a:pt x="3583" y="1669"/>
                  </a:cubicBezTo>
                  <a:cubicBezTo>
                    <a:pt x="3536" y="764"/>
                    <a:pt x="2797" y="50"/>
                    <a:pt x="1904" y="2"/>
                  </a:cubicBezTo>
                  <a:cubicBezTo>
                    <a:pt x="1877" y="1"/>
                    <a:pt x="1849" y="0"/>
                    <a:pt x="18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47"/>
            <p:cNvSpPr/>
            <p:nvPr/>
          </p:nvSpPr>
          <p:spPr>
            <a:xfrm>
              <a:off x="3519298" y="3910197"/>
              <a:ext cx="29570" cy="29220"/>
            </a:xfrm>
            <a:custGeom>
              <a:rect b="b" l="l" r="r" t="t"/>
              <a:pathLst>
                <a:path extrusionOk="0" h="918" w="929">
                  <a:moveTo>
                    <a:pt x="465" y="1"/>
                  </a:moveTo>
                  <a:cubicBezTo>
                    <a:pt x="203" y="1"/>
                    <a:pt x="0" y="203"/>
                    <a:pt x="0" y="453"/>
                  </a:cubicBezTo>
                  <a:cubicBezTo>
                    <a:pt x="0" y="715"/>
                    <a:pt x="203" y="918"/>
                    <a:pt x="465" y="918"/>
                  </a:cubicBezTo>
                  <a:cubicBezTo>
                    <a:pt x="715" y="918"/>
                    <a:pt x="929" y="715"/>
                    <a:pt x="929" y="453"/>
                  </a:cubicBezTo>
                  <a:cubicBezTo>
                    <a:pt x="929" y="203"/>
                    <a:pt x="715" y="1"/>
                    <a:pt x="4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0" name="Google Shape;430;p47"/>
          <p:cNvGrpSpPr/>
          <p:nvPr/>
        </p:nvGrpSpPr>
        <p:grpSpPr>
          <a:xfrm>
            <a:off x="7908058" y="4088948"/>
            <a:ext cx="346056" cy="345674"/>
            <a:chOff x="3752358" y="3817349"/>
            <a:chExt cx="346056" cy="345674"/>
          </a:xfrm>
        </p:grpSpPr>
        <p:sp>
          <p:nvSpPr>
            <p:cNvPr id="431" name="Google Shape;431;p47"/>
            <p:cNvSpPr/>
            <p:nvPr/>
          </p:nvSpPr>
          <p:spPr>
            <a:xfrm>
              <a:off x="3752358" y="3817349"/>
              <a:ext cx="346056" cy="345674"/>
            </a:xfrm>
            <a:custGeom>
              <a:rect b="b" l="l" r="r" t="t"/>
              <a:pathLst>
                <a:path extrusionOk="0" h="10860" w="10872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47"/>
            <p:cNvSpPr/>
            <p:nvPr/>
          </p:nvSpPr>
          <p:spPr>
            <a:xfrm>
              <a:off x="3831933" y="3955682"/>
              <a:ext cx="47809" cy="120540"/>
            </a:xfrm>
            <a:custGeom>
              <a:rect b="b" l="l" r="r" t="t"/>
              <a:pathLst>
                <a:path extrusionOk="0" h="3787" w="1502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47"/>
            <p:cNvSpPr/>
            <p:nvPr/>
          </p:nvSpPr>
          <p:spPr>
            <a:xfrm>
              <a:off x="3824739" y="3890112"/>
              <a:ext cx="55002" cy="55002"/>
            </a:xfrm>
            <a:custGeom>
              <a:rect b="b" l="l" r="r" t="t"/>
              <a:pathLst>
                <a:path extrusionOk="0" h="1728" w="1728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47"/>
            <p:cNvSpPr/>
            <p:nvPr/>
          </p:nvSpPr>
          <p:spPr>
            <a:xfrm>
              <a:off x="3904696" y="3955682"/>
              <a:ext cx="128148" cy="120540"/>
            </a:xfrm>
            <a:custGeom>
              <a:rect b="b" l="l" r="r" t="t"/>
              <a:pathLst>
                <a:path extrusionOk="0" h="3787" w="4026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5" name="Google Shape;435;p47"/>
          <p:cNvSpPr/>
          <p:nvPr/>
        </p:nvSpPr>
        <p:spPr>
          <a:xfrm>
            <a:off x="5368050" y="-486625"/>
            <a:ext cx="3599400" cy="39861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D0000"/>
              </a:solidFill>
            </a:endParaRPr>
          </a:p>
        </p:txBody>
      </p:sp>
      <p:pic>
        <p:nvPicPr>
          <p:cNvPr id="436" name="Google Shape;436;p47"/>
          <p:cNvPicPr preferRelativeResize="0"/>
          <p:nvPr/>
        </p:nvPicPr>
        <p:blipFill rotWithShape="1">
          <a:blip r:embed="rId3">
            <a:alphaModFix/>
          </a:blip>
          <a:srcRect b="680" l="35174" r="0" t="680"/>
          <a:stretch/>
        </p:blipFill>
        <p:spPr>
          <a:xfrm>
            <a:off x="5607450" y="-3725"/>
            <a:ext cx="3536550" cy="302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" name="Google Shape;437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38" name="Google Shape;438;p47"/>
          <p:cNvSpPr txBox="1"/>
          <p:nvPr>
            <p:ph type="ctrTitle"/>
          </p:nvPr>
        </p:nvSpPr>
        <p:spPr>
          <a:xfrm>
            <a:off x="719750" y="-25"/>
            <a:ext cx="5961900" cy="966000"/>
          </a:xfrm>
          <a:prstGeom prst="rect">
            <a:avLst/>
          </a:prstGeom>
        </p:spPr>
        <p:txBody>
          <a:bodyPr anchorCtr="0" anchor="b" bIns="91425" lIns="91425" spcFirstLastPara="1" rIns="91425" wrap="square" tIns="792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Cogniti Advisory 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9"/>
          <p:cNvSpPr/>
          <p:nvPr/>
        </p:nvSpPr>
        <p:spPr>
          <a:xfrm>
            <a:off x="5420350" y="712350"/>
            <a:ext cx="2544000" cy="36108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D0000"/>
              </a:solidFill>
            </a:endParaRPr>
          </a:p>
        </p:txBody>
      </p:sp>
      <p:sp>
        <p:nvSpPr>
          <p:cNvPr id="321" name="Google Shape;321;p39"/>
          <p:cNvSpPr txBox="1"/>
          <p:nvPr>
            <p:ph type="title"/>
          </p:nvPr>
        </p:nvSpPr>
        <p:spPr>
          <a:xfrm>
            <a:off x="692450" y="913800"/>
            <a:ext cx="3796500" cy="49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 us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322" name="Google Shape;322;p39"/>
          <p:cNvSpPr txBox="1"/>
          <p:nvPr>
            <p:ph idx="1" type="subTitle"/>
          </p:nvPr>
        </p:nvSpPr>
        <p:spPr>
          <a:xfrm>
            <a:off x="3661700" y="2118300"/>
            <a:ext cx="3384000" cy="23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000"/>
              <a:t>We are a top-tier award winning data analytics agency with over 15 </a:t>
            </a:r>
            <a:r>
              <a:rPr b="1" lang="en" sz="1900"/>
              <a:t>yrs</a:t>
            </a:r>
            <a:r>
              <a:rPr b="1" lang="en" sz="2000"/>
              <a:t>. of experience in the investment advisory industry.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lt1"/>
              </a:highlight>
            </a:endParaRPr>
          </a:p>
        </p:txBody>
      </p:sp>
      <p:cxnSp>
        <p:nvCxnSpPr>
          <p:cNvPr id="323" name="Google Shape;323;p39">
            <a:hlinkClick action="ppaction://hlinkshowjump?jump=nextslide"/>
          </p:cNvPr>
          <p:cNvCxnSpPr/>
          <p:nvPr/>
        </p:nvCxnSpPr>
        <p:spPr>
          <a:xfrm>
            <a:off x="8643950" y="303450"/>
            <a:ext cx="2622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40"/>
          <p:cNvSpPr txBox="1"/>
          <p:nvPr>
            <p:ph idx="15" type="title"/>
          </p:nvPr>
        </p:nvSpPr>
        <p:spPr>
          <a:xfrm>
            <a:off x="1470900" y="476534"/>
            <a:ext cx="6202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invest in Athens Airbnb</a:t>
            </a:r>
            <a:endParaRPr/>
          </a:p>
        </p:txBody>
      </p:sp>
      <p:sp>
        <p:nvSpPr>
          <p:cNvPr id="329" name="Google Shape;329;p40"/>
          <p:cNvSpPr txBox="1"/>
          <p:nvPr>
            <p:ph type="title"/>
          </p:nvPr>
        </p:nvSpPr>
        <p:spPr>
          <a:xfrm>
            <a:off x="1697700" y="1738964"/>
            <a:ext cx="29631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Regions</a:t>
            </a:r>
            <a:endParaRPr/>
          </a:p>
        </p:txBody>
      </p:sp>
      <p:sp>
        <p:nvSpPr>
          <p:cNvPr id="330" name="Google Shape;330;p40">
            <a:hlinkClick/>
          </p:cNvPr>
          <p:cNvSpPr txBox="1"/>
          <p:nvPr>
            <p:ph idx="2" type="title"/>
          </p:nvPr>
        </p:nvSpPr>
        <p:spPr>
          <a:xfrm>
            <a:off x="1121625" y="1673264"/>
            <a:ext cx="576000" cy="5934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31" name="Google Shape;331;p40"/>
          <p:cNvSpPr txBox="1"/>
          <p:nvPr>
            <p:ph idx="1" type="subTitle"/>
          </p:nvPr>
        </p:nvSpPr>
        <p:spPr>
          <a:xfrm>
            <a:off x="1697700" y="2264648"/>
            <a:ext cx="2712300" cy="64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Which neighbourhoods are promising to invest in</a:t>
            </a:r>
            <a:endParaRPr/>
          </a:p>
        </p:txBody>
      </p:sp>
      <p:sp>
        <p:nvSpPr>
          <p:cNvPr id="332" name="Google Shape;332;p40"/>
          <p:cNvSpPr txBox="1"/>
          <p:nvPr>
            <p:ph idx="3" type="title"/>
          </p:nvPr>
        </p:nvSpPr>
        <p:spPr>
          <a:xfrm>
            <a:off x="1697700" y="3185564"/>
            <a:ext cx="29631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Seasonality</a:t>
            </a:r>
            <a:endParaRPr/>
          </a:p>
        </p:txBody>
      </p:sp>
      <p:sp>
        <p:nvSpPr>
          <p:cNvPr id="333" name="Google Shape;333;p40">
            <a:hlinkClick/>
          </p:cNvPr>
          <p:cNvSpPr txBox="1"/>
          <p:nvPr>
            <p:ph idx="4" type="title"/>
          </p:nvPr>
        </p:nvSpPr>
        <p:spPr>
          <a:xfrm>
            <a:off x="1121600" y="3119864"/>
            <a:ext cx="576000" cy="5934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334" name="Google Shape;334;p40"/>
          <p:cNvSpPr txBox="1"/>
          <p:nvPr>
            <p:ph idx="5" type="subTitle"/>
          </p:nvPr>
        </p:nvSpPr>
        <p:spPr>
          <a:xfrm>
            <a:off x="1697700" y="3711255"/>
            <a:ext cx="2712300" cy="6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When is the time to increase listing’s price</a:t>
            </a:r>
            <a:endParaRPr/>
          </a:p>
        </p:txBody>
      </p:sp>
      <p:sp>
        <p:nvSpPr>
          <p:cNvPr id="335" name="Google Shape;335;p40"/>
          <p:cNvSpPr txBox="1"/>
          <p:nvPr>
            <p:ph idx="6" type="title"/>
          </p:nvPr>
        </p:nvSpPr>
        <p:spPr>
          <a:xfrm>
            <a:off x="5662500" y="1738975"/>
            <a:ext cx="34815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boost your earnings</a:t>
            </a:r>
            <a:endParaRPr/>
          </a:p>
        </p:txBody>
      </p:sp>
      <p:sp>
        <p:nvSpPr>
          <p:cNvPr id="336" name="Google Shape;336;p40">
            <a:hlinkClick/>
          </p:cNvPr>
          <p:cNvSpPr txBox="1"/>
          <p:nvPr>
            <p:ph idx="7" type="title"/>
          </p:nvPr>
        </p:nvSpPr>
        <p:spPr>
          <a:xfrm>
            <a:off x="5086400" y="1673264"/>
            <a:ext cx="576000" cy="5934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37" name="Google Shape;337;p40"/>
          <p:cNvSpPr txBox="1"/>
          <p:nvPr>
            <p:ph idx="8" type="subTitle"/>
          </p:nvPr>
        </p:nvSpPr>
        <p:spPr>
          <a:xfrm>
            <a:off x="5662500" y="2264648"/>
            <a:ext cx="2712300" cy="64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Characteristics to boost your occupancy rate and income</a:t>
            </a:r>
            <a:r>
              <a:rPr lang="en"/>
              <a:t> </a:t>
            </a:r>
            <a:endParaRPr/>
          </a:p>
        </p:txBody>
      </p:sp>
      <p:sp>
        <p:nvSpPr>
          <p:cNvPr id="338" name="Google Shape;338;p40"/>
          <p:cNvSpPr txBox="1"/>
          <p:nvPr>
            <p:ph idx="9" type="title"/>
          </p:nvPr>
        </p:nvSpPr>
        <p:spPr>
          <a:xfrm>
            <a:off x="5662500" y="3185564"/>
            <a:ext cx="29631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Key Takeways</a:t>
            </a:r>
            <a:endParaRPr/>
          </a:p>
        </p:txBody>
      </p:sp>
      <p:sp>
        <p:nvSpPr>
          <p:cNvPr id="339" name="Google Shape;339;p40">
            <a:hlinkClick/>
          </p:cNvPr>
          <p:cNvSpPr txBox="1"/>
          <p:nvPr>
            <p:ph idx="13" type="title"/>
          </p:nvPr>
        </p:nvSpPr>
        <p:spPr>
          <a:xfrm>
            <a:off x="5087456" y="3119864"/>
            <a:ext cx="576000" cy="5934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340" name="Google Shape;340;p40"/>
          <p:cNvSpPr txBox="1"/>
          <p:nvPr>
            <p:ph idx="14" type="subTitle"/>
          </p:nvPr>
        </p:nvSpPr>
        <p:spPr>
          <a:xfrm>
            <a:off x="5662500" y="3711255"/>
            <a:ext cx="2712300" cy="6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Recommendations and next steps</a:t>
            </a:r>
            <a:endParaRPr/>
          </a:p>
        </p:txBody>
      </p:sp>
      <p:cxnSp>
        <p:nvCxnSpPr>
          <p:cNvPr id="341" name="Google Shape;341;p40"/>
          <p:cNvCxnSpPr/>
          <p:nvPr/>
        </p:nvCxnSpPr>
        <p:spPr>
          <a:xfrm>
            <a:off x="1026763" y="1766770"/>
            <a:ext cx="0" cy="425700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2" name="Google Shape;342;p40"/>
          <p:cNvCxnSpPr/>
          <p:nvPr/>
        </p:nvCxnSpPr>
        <p:spPr>
          <a:xfrm>
            <a:off x="1026763" y="3213370"/>
            <a:ext cx="0" cy="425700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3" name="Google Shape;343;p40"/>
          <p:cNvCxnSpPr/>
          <p:nvPr/>
        </p:nvCxnSpPr>
        <p:spPr>
          <a:xfrm>
            <a:off x="4991563" y="1766770"/>
            <a:ext cx="0" cy="425700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4" name="Google Shape;344;p40"/>
          <p:cNvCxnSpPr/>
          <p:nvPr/>
        </p:nvCxnSpPr>
        <p:spPr>
          <a:xfrm>
            <a:off x="4991563" y="3213370"/>
            <a:ext cx="0" cy="425700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5" name="Google Shape;345;p40">
            <a:hlinkClick action="ppaction://hlinkshowjump?jump=nextslide"/>
          </p:cNvPr>
          <p:cNvCxnSpPr/>
          <p:nvPr/>
        </p:nvCxnSpPr>
        <p:spPr>
          <a:xfrm>
            <a:off x="8643950" y="303450"/>
            <a:ext cx="2622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46" name="Google Shape;346;p40"/>
          <p:cNvSpPr txBox="1"/>
          <p:nvPr>
            <p:ph idx="5" type="subTitle"/>
          </p:nvPr>
        </p:nvSpPr>
        <p:spPr>
          <a:xfrm>
            <a:off x="874600" y="4478700"/>
            <a:ext cx="6524700" cy="4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50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</a:pPr>
            <a:r>
              <a:rPr lang="en" sz="1300">
                <a:highlight>
                  <a:schemeClr val="lt1"/>
                </a:highlight>
              </a:rPr>
              <a:t>Data</a:t>
            </a:r>
            <a:r>
              <a:rPr lang="en"/>
              <a:t> comprises info between 2010 and 2022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41"/>
          <p:cNvSpPr txBox="1"/>
          <p:nvPr>
            <p:ph idx="3" type="title"/>
          </p:nvPr>
        </p:nvSpPr>
        <p:spPr>
          <a:xfrm>
            <a:off x="713225" y="476525"/>
            <a:ext cx="6960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Active Airbnb Listing</a:t>
            </a:r>
            <a:endParaRPr/>
          </a:p>
        </p:txBody>
      </p:sp>
      <p:cxnSp>
        <p:nvCxnSpPr>
          <p:cNvPr id="352" name="Google Shape;352;p41">
            <a:hlinkClick action="ppaction://hlinkshowjump?jump=nextslide"/>
          </p:cNvPr>
          <p:cNvCxnSpPr/>
          <p:nvPr/>
        </p:nvCxnSpPr>
        <p:spPr>
          <a:xfrm>
            <a:off x="8643950" y="303450"/>
            <a:ext cx="2622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53" name="Google Shape;353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0820" y="1144125"/>
            <a:ext cx="4504918" cy="3238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" name="Google Shape;358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3850" y="1596500"/>
            <a:ext cx="5002725" cy="2221200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42"/>
          <p:cNvSpPr txBox="1"/>
          <p:nvPr>
            <p:ph idx="15" type="title"/>
          </p:nvPr>
        </p:nvSpPr>
        <p:spPr>
          <a:xfrm>
            <a:off x="1470900" y="476534"/>
            <a:ext cx="6202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Promising neighbourhoods</a:t>
            </a:r>
            <a:endParaRPr/>
          </a:p>
        </p:txBody>
      </p:sp>
      <p:sp>
        <p:nvSpPr>
          <p:cNvPr id="360" name="Google Shape;360;p42"/>
          <p:cNvSpPr txBox="1"/>
          <p:nvPr/>
        </p:nvSpPr>
        <p:spPr>
          <a:xfrm>
            <a:off x="149600" y="2029850"/>
            <a:ext cx="3000000" cy="16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508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highlight>
                  <a:schemeClr val="lt1"/>
                </a:highlight>
                <a:latin typeface="Josefin Sans"/>
                <a:ea typeface="Josefin Sans"/>
                <a:cs typeface="Josefin Sans"/>
                <a:sym typeface="Josefin Sans"/>
              </a:rPr>
              <a:t>Opportunity based on # of listings and avg. price per night</a:t>
            </a:r>
            <a:endParaRPr sz="1300">
              <a:solidFill>
                <a:schemeClr val="dk1"/>
              </a:solidFill>
              <a:highlight>
                <a:schemeClr val="lt1"/>
              </a:highlight>
              <a:latin typeface="Josefin Sans"/>
              <a:ea typeface="Josefin Sans"/>
              <a:cs typeface="Josefin Sans"/>
              <a:sym typeface="Josefin Sans"/>
            </a:endParaRPr>
          </a:p>
          <a:p>
            <a:pPr indent="0" lvl="0" marL="0" marR="508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highlight>
                <a:schemeClr val="lt1"/>
              </a:highlight>
              <a:latin typeface="Josefin Sans"/>
              <a:ea typeface="Josefin Sans"/>
              <a:cs typeface="Josefin Sans"/>
              <a:sym typeface="Josefin Sans"/>
            </a:endParaRPr>
          </a:p>
          <a:p>
            <a:pPr indent="-317500" lvl="0" marL="457200" marR="50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</a:pPr>
            <a:r>
              <a:rPr lang="en" sz="1300">
                <a:solidFill>
                  <a:schemeClr val="dk1"/>
                </a:solidFill>
                <a:highlight>
                  <a:schemeClr val="lt1"/>
                </a:highlight>
                <a:latin typeface="Josefin Sans"/>
                <a:ea typeface="Josefin Sans"/>
                <a:cs typeface="Josefin Sans"/>
                <a:sym typeface="Josefin Sans"/>
              </a:rPr>
              <a:t>Low competition</a:t>
            </a:r>
            <a:endParaRPr sz="1300">
              <a:solidFill>
                <a:schemeClr val="dk1"/>
              </a:solidFill>
              <a:highlight>
                <a:schemeClr val="lt1"/>
              </a:highlight>
              <a:latin typeface="Josefin Sans"/>
              <a:ea typeface="Josefin Sans"/>
              <a:cs typeface="Josefin Sans"/>
              <a:sym typeface="Josefin Sans"/>
            </a:endParaRPr>
          </a:p>
          <a:p>
            <a:pPr indent="0" lvl="0" marL="457200" marR="50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highlight>
                <a:schemeClr val="lt1"/>
              </a:highlight>
              <a:latin typeface="Josefin Sans"/>
              <a:ea typeface="Josefin Sans"/>
              <a:cs typeface="Josefin Sans"/>
              <a:sym typeface="Josefin Sans"/>
            </a:endParaRPr>
          </a:p>
          <a:p>
            <a:pPr indent="-317500" lvl="0" marL="457200" marR="50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</a:pPr>
            <a:r>
              <a:rPr lang="en" sz="1300">
                <a:solidFill>
                  <a:schemeClr val="dk1"/>
                </a:solidFill>
                <a:highlight>
                  <a:schemeClr val="lt1"/>
                </a:highlight>
                <a:latin typeface="Josefin Sans"/>
                <a:ea typeface="Josefin Sans"/>
                <a:cs typeface="Josefin Sans"/>
                <a:sym typeface="Josefin Sans"/>
              </a:rPr>
              <a:t>High avg price</a:t>
            </a:r>
            <a:endParaRPr sz="1300">
              <a:solidFill>
                <a:schemeClr val="dk1"/>
              </a:solidFill>
              <a:highlight>
                <a:schemeClr val="lt1"/>
              </a:highlight>
              <a:latin typeface="Josefin Sans"/>
              <a:ea typeface="Josefin Sans"/>
              <a:cs typeface="Josefin Sans"/>
              <a:sym typeface="Josefin Sans"/>
            </a:endParaRPr>
          </a:p>
          <a:p>
            <a:pPr indent="0" lvl="0" marL="457200" marR="508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43"/>
          <p:cNvSpPr txBox="1"/>
          <p:nvPr>
            <p:ph idx="15" type="title"/>
          </p:nvPr>
        </p:nvSpPr>
        <p:spPr>
          <a:xfrm>
            <a:off x="1470900" y="476534"/>
            <a:ext cx="6202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boost your listing</a:t>
            </a:r>
            <a:endParaRPr/>
          </a:p>
        </p:txBody>
      </p:sp>
      <p:sp>
        <p:nvSpPr>
          <p:cNvPr id="366" name="Google Shape;366;p43"/>
          <p:cNvSpPr txBox="1"/>
          <p:nvPr/>
        </p:nvSpPr>
        <p:spPr>
          <a:xfrm>
            <a:off x="149600" y="2029850"/>
            <a:ext cx="3000000" cy="14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508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highlight>
                  <a:schemeClr val="lt1"/>
                </a:highlight>
                <a:latin typeface="Josefin Sans"/>
                <a:ea typeface="Josefin Sans"/>
                <a:cs typeface="Josefin Sans"/>
                <a:sym typeface="Josefin Sans"/>
              </a:rPr>
              <a:t>Invest effort into becoming a superhost</a:t>
            </a:r>
            <a:endParaRPr sz="1300">
              <a:solidFill>
                <a:schemeClr val="dk1"/>
              </a:solidFill>
              <a:highlight>
                <a:schemeClr val="lt1"/>
              </a:highlight>
              <a:latin typeface="Josefin Sans"/>
              <a:ea typeface="Josefin Sans"/>
              <a:cs typeface="Josefin Sans"/>
              <a:sym typeface="Josefin Sans"/>
            </a:endParaRPr>
          </a:p>
          <a:p>
            <a:pPr indent="0" lvl="0" marL="0" marR="508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highlight>
                <a:schemeClr val="lt1"/>
              </a:highlight>
              <a:latin typeface="Josefin Sans"/>
              <a:ea typeface="Josefin Sans"/>
              <a:cs typeface="Josefin Sans"/>
              <a:sym typeface="Josefin Sans"/>
            </a:endParaRPr>
          </a:p>
          <a:p>
            <a:pPr indent="-317500" lvl="0" marL="457200" marR="508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</a:pPr>
            <a:r>
              <a:rPr lang="en" sz="1300">
                <a:solidFill>
                  <a:schemeClr val="dk1"/>
                </a:solidFill>
                <a:highlight>
                  <a:schemeClr val="lt1"/>
                </a:highlight>
                <a:latin typeface="Josefin Sans"/>
                <a:ea typeface="Josefin Sans"/>
                <a:cs typeface="Josefin Sans"/>
                <a:sym typeface="Josefin Sans"/>
              </a:rPr>
              <a:t>Increase your earnings by up to 20%</a:t>
            </a:r>
            <a:endParaRPr sz="1300">
              <a:solidFill>
                <a:schemeClr val="dk1"/>
              </a:solidFill>
              <a:highlight>
                <a:schemeClr val="lt1"/>
              </a:highlight>
              <a:latin typeface="Josefin Sans"/>
              <a:ea typeface="Josefin Sans"/>
              <a:cs typeface="Josefin Sans"/>
              <a:sym typeface="Josefin Sans"/>
            </a:endParaRPr>
          </a:p>
          <a:p>
            <a:pPr indent="0" lvl="0" marL="457200" marR="508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pic>
        <p:nvPicPr>
          <p:cNvPr id="367" name="Google Shape;367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82375" y="1551925"/>
            <a:ext cx="5111574" cy="260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44"/>
          <p:cNvSpPr txBox="1"/>
          <p:nvPr>
            <p:ph idx="15" type="title"/>
          </p:nvPr>
        </p:nvSpPr>
        <p:spPr>
          <a:xfrm>
            <a:off x="1470900" y="471084"/>
            <a:ext cx="6202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Seasonality</a:t>
            </a:r>
            <a:endParaRPr/>
          </a:p>
        </p:txBody>
      </p:sp>
      <p:sp>
        <p:nvSpPr>
          <p:cNvPr id="373" name="Google Shape;373;p44"/>
          <p:cNvSpPr txBox="1"/>
          <p:nvPr/>
        </p:nvSpPr>
        <p:spPr>
          <a:xfrm>
            <a:off x="593250" y="1388275"/>
            <a:ext cx="45774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508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highlight>
                  <a:schemeClr val="lt1"/>
                </a:highlight>
                <a:latin typeface="Josefin Sans"/>
                <a:ea typeface="Josefin Sans"/>
                <a:cs typeface="Josefin Sans"/>
                <a:sym typeface="Josefin Sans"/>
              </a:rPr>
              <a:t>Summer period is really hot in terms of occupancy</a:t>
            </a:r>
            <a:endParaRPr sz="1300">
              <a:solidFill>
                <a:schemeClr val="dk1"/>
              </a:solidFill>
              <a:highlight>
                <a:schemeClr val="lt1"/>
              </a:highlight>
              <a:latin typeface="Josefin Sans"/>
              <a:ea typeface="Josefin Sans"/>
              <a:cs typeface="Josefin Sans"/>
              <a:sym typeface="Josefin Sans"/>
            </a:endParaRPr>
          </a:p>
          <a:p>
            <a:pPr indent="0" lvl="0" marL="0" marR="508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highlight>
                <a:schemeClr val="lt1"/>
              </a:highlight>
              <a:latin typeface="Josefin Sans"/>
              <a:ea typeface="Josefin Sans"/>
              <a:cs typeface="Josefin Sans"/>
              <a:sym typeface="Josefin Sans"/>
            </a:endParaRPr>
          </a:p>
          <a:p>
            <a:pPr indent="0" lvl="0" marL="457200" marR="508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pic>
        <p:nvPicPr>
          <p:cNvPr id="374" name="Google Shape;37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109125"/>
            <a:ext cx="8839197" cy="2374439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44"/>
          <p:cNvSpPr txBox="1"/>
          <p:nvPr>
            <p:ph idx="1" type="subTitle"/>
          </p:nvPr>
        </p:nvSpPr>
        <p:spPr>
          <a:xfrm>
            <a:off x="7202150" y="893675"/>
            <a:ext cx="1600200" cy="123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1"/>
                </a:solidFill>
                <a:highlight>
                  <a:schemeClr val="lt1"/>
                </a:highlight>
                <a:latin typeface="Josefin Sans"/>
                <a:ea typeface="Josefin Sans"/>
                <a:cs typeface="Josefin Sans"/>
                <a:sym typeface="Josefin Sans"/>
              </a:rPr>
              <a:t>Increase listing’s pricing during summer period</a:t>
            </a:r>
            <a:endParaRPr/>
          </a:p>
        </p:txBody>
      </p:sp>
      <p:sp>
        <p:nvSpPr>
          <p:cNvPr id="376" name="Google Shape;376;p44"/>
          <p:cNvSpPr/>
          <p:nvPr/>
        </p:nvSpPr>
        <p:spPr>
          <a:xfrm>
            <a:off x="321150" y="1480825"/>
            <a:ext cx="207000" cy="217800"/>
          </a:xfrm>
          <a:prstGeom prst="sun">
            <a:avLst>
              <a:gd fmla="val 25000" name="adj"/>
            </a:avLst>
          </a:prstGeom>
          <a:solidFill>
            <a:schemeClr val="accent5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p44"/>
          <p:cNvSpPr/>
          <p:nvPr/>
        </p:nvSpPr>
        <p:spPr>
          <a:xfrm>
            <a:off x="7102975" y="1223375"/>
            <a:ext cx="70800" cy="572700"/>
          </a:xfrm>
          <a:prstGeom prst="rect">
            <a:avLst/>
          </a:prstGeom>
          <a:solidFill>
            <a:schemeClr val="accent5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45"/>
          <p:cNvSpPr txBox="1"/>
          <p:nvPr>
            <p:ph idx="15" type="title"/>
          </p:nvPr>
        </p:nvSpPr>
        <p:spPr>
          <a:xfrm>
            <a:off x="1470900" y="476534"/>
            <a:ext cx="6202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Occupancy</a:t>
            </a:r>
            <a:r>
              <a:rPr lang="en"/>
              <a:t> rate</a:t>
            </a:r>
            <a:endParaRPr/>
          </a:p>
        </p:txBody>
      </p:sp>
      <p:sp>
        <p:nvSpPr>
          <p:cNvPr id="383" name="Google Shape;383;p45"/>
          <p:cNvSpPr txBox="1"/>
          <p:nvPr/>
        </p:nvSpPr>
        <p:spPr>
          <a:xfrm>
            <a:off x="507125" y="1049225"/>
            <a:ext cx="43260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508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highlight>
                <a:schemeClr val="lt1"/>
              </a:highlight>
              <a:latin typeface="Josefin Sans"/>
              <a:ea typeface="Josefin Sans"/>
              <a:cs typeface="Josefin Sans"/>
              <a:sym typeface="Josefin Sans"/>
            </a:endParaRPr>
          </a:p>
          <a:p>
            <a:pPr indent="-317500" lvl="0" marL="457200" marR="50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</a:pPr>
            <a:r>
              <a:rPr lang="en" sz="1300">
                <a:solidFill>
                  <a:schemeClr val="dk1"/>
                </a:solidFill>
                <a:highlight>
                  <a:schemeClr val="lt1"/>
                </a:highlight>
                <a:latin typeface="Josefin Sans"/>
                <a:ea typeface="Josefin Sans"/>
                <a:cs typeface="Josefin Sans"/>
                <a:sym typeface="Josefin Sans"/>
              </a:rPr>
              <a:t>Increasing demand in Athens</a:t>
            </a:r>
            <a:endParaRPr sz="1300">
              <a:solidFill>
                <a:schemeClr val="dk1"/>
              </a:solidFill>
              <a:highlight>
                <a:schemeClr val="lt1"/>
              </a:highlight>
              <a:latin typeface="Josefin Sans"/>
              <a:ea typeface="Josefin Sans"/>
              <a:cs typeface="Josefin Sans"/>
              <a:sym typeface="Josefin Sans"/>
            </a:endParaRPr>
          </a:p>
          <a:p>
            <a:pPr indent="-317500" lvl="0" marL="457200" marR="50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</a:pPr>
            <a:r>
              <a:rPr lang="en" sz="1300">
                <a:solidFill>
                  <a:schemeClr val="dk1"/>
                </a:solidFill>
                <a:highlight>
                  <a:schemeClr val="lt1"/>
                </a:highlight>
                <a:latin typeface="Josefin Sans"/>
                <a:ea typeface="Josefin Sans"/>
                <a:cs typeface="Josefin Sans"/>
                <a:sym typeface="Josefin Sans"/>
              </a:rPr>
              <a:t>Covid-19 restrictions</a:t>
            </a:r>
            <a:endParaRPr sz="1300">
              <a:solidFill>
                <a:schemeClr val="dk1"/>
              </a:solidFill>
              <a:highlight>
                <a:schemeClr val="lt1"/>
              </a:highlight>
              <a:latin typeface="Josefin Sans"/>
              <a:ea typeface="Josefin Sans"/>
              <a:cs typeface="Josefin Sans"/>
              <a:sym typeface="Josefin Sans"/>
            </a:endParaRPr>
          </a:p>
          <a:p>
            <a:pPr indent="-317500" lvl="0" marL="457200" marR="50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</a:pPr>
            <a:r>
              <a:rPr lang="en" sz="1300">
                <a:solidFill>
                  <a:schemeClr val="dk1"/>
                </a:solidFill>
                <a:highlight>
                  <a:schemeClr val="lt1"/>
                </a:highlight>
                <a:latin typeface="Josefin Sans"/>
                <a:ea typeface="Josefin Sans"/>
                <a:cs typeface="Josefin Sans"/>
                <a:sym typeface="Josefin Sans"/>
              </a:rPr>
              <a:t>Promising market conditions ahead</a:t>
            </a:r>
            <a:endParaRPr sz="1300">
              <a:solidFill>
                <a:schemeClr val="dk1"/>
              </a:solidFill>
              <a:highlight>
                <a:schemeClr val="lt1"/>
              </a:highlight>
              <a:latin typeface="Josefin Sans"/>
              <a:ea typeface="Josefin Sans"/>
              <a:cs typeface="Josefin Sans"/>
              <a:sym typeface="Josefin Sans"/>
            </a:endParaRPr>
          </a:p>
          <a:p>
            <a:pPr indent="0" lvl="0" marL="457200" marR="508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pic>
        <p:nvPicPr>
          <p:cNvPr id="384" name="Google Shape;384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104000"/>
            <a:ext cx="8839198" cy="242775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5" name="Google Shape;385;p45">
            <a:hlinkClick action="ppaction://hlinkshowjump?jump=nextslide"/>
          </p:cNvPr>
          <p:cNvCxnSpPr/>
          <p:nvPr/>
        </p:nvCxnSpPr>
        <p:spPr>
          <a:xfrm>
            <a:off x="8643950" y="303450"/>
            <a:ext cx="2622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86" name="Google Shape;386;p45">
            <a:hlinkClick action="ppaction://hlinkshowjump?jump=previousslide"/>
          </p:cNvPr>
          <p:cNvCxnSpPr/>
          <p:nvPr/>
        </p:nvCxnSpPr>
        <p:spPr>
          <a:xfrm rot="10800000">
            <a:off x="232775" y="303450"/>
            <a:ext cx="2622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46"/>
          <p:cNvSpPr txBox="1"/>
          <p:nvPr>
            <p:ph idx="3" type="title"/>
          </p:nvPr>
        </p:nvSpPr>
        <p:spPr>
          <a:xfrm>
            <a:off x="1470900" y="476534"/>
            <a:ext cx="6202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Steps</a:t>
            </a:r>
            <a:endParaRPr/>
          </a:p>
        </p:txBody>
      </p:sp>
      <p:sp>
        <p:nvSpPr>
          <p:cNvPr id="392" name="Google Shape;392;p46"/>
          <p:cNvSpPr txBox="1"/>
          <p:nvPr/>
        </p:nvSpPr>
        <p:spPr>
          <a:xfrm>
            <a:off x="1303196" y="1772825"/>
            <a:ext cx="16458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Josefin Sans"/>
                <a:ea typeface="Josefin Sans"/>
                <a:cs typeface="Josefin Sans"/>
                <a:sym typeface="Josefin Sans"/>
              </a:rPr>
              <a:t>Invest now</a:t>
            </a:r>
            <a:endParaRPr b="1" sz="1600">
              <a:solidFill>
                <a:srgbClr val="000000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393" name="Google Shape;393;p46"/>
          <p:cNvSpPr txBox="1"/>
          <p:nvPr/>
        </p:nvSpPr>
        <p:spPr>
          <a:xfrm>
            <a:off x="1303200" y="1417175"/>
            <a:ext cx="1837500" cy="2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rPr>
              <a:t>Opportunities</a:t>
            </a:r>
            <a:endParaRPr b="1" sz="1800">
              <a:solidFill>
                <a:schemeClr val="accent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394" name="Google Shape;394;p46"/>
          <p:cNvSpPr txBox="1"/>
          <p:nvPr/>
        </p:nvSpPr>
        <p:spPr>
          <a:xfrm>
            <a:off x="1303196" y="2010775"/>
            <a:ext cx="1649100" cy="6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In areas like Zapeio, Akropoli &amp; Kolonaki</a:t>
            </a:r>
            <a:endParaRPr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cxnSp>
        <p:nvCxnSpPr>
          <p:cNvPr id="395" name="Google Shape;395;p46"/>
          <p:cNvCxnSpPr/>
          <p:nvPr/>
        </p:nvCxnSpPr>
        <p:spPr>
          <a:xfrm rot="5400000">
            <a:off x="566156" y="2122481"/>
            <a:ext cx="1335900" cy="176100"/>
          </a:xfrm>
          <a:prstGeom prst="bentConnector3">
            <a:avLst>
              <a:gd fmla="val -6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diamond"/>
            <a:tailEnd len="med" w="med" type="none"/>
          </a:ln>
        </p:spPr>
      </p:cxnSp>
      <p:sp>
        <p:nvSpPr>
          <p:cNvPr id="396" name="Google Shape;396;p46"/>
          <p:cNvSpPr txBox="1"/>
          <p:nvPr/>
        </p:nvSpPr>
        <p:spPr>
          <a:xfrm>
            <a:off x="2712248" y="3451650"/>
            <a:ext cx="20721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Josefin Sans"/>
                <a:ea typeface="Josefin Sans"/>
                <a:cs typeface="Josefin Sans"/>
                <a:sym typeface="Josefin Sans"/>
              </a:rPr>
              <a:t>Become Superhost</a:t>
            </a:r>
            <a:endParaRPr b="1" sz="1600">
              <a:solidFill>
                <a:srgbClr val="000000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397" name="Google Shape;397;p46"/>
          <p:cNvSpPr txBox="1"/>
          <p:nvPr/>
        </p:nvSpPr>
        <p:spPr>
          <a:xfrm>
            <a:off x="2712256" y="3096008"/>
            <a:ext cx="1645800" cy="2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rPr>
              <a:t>Hosting</a:t>
            </a:r>
            <a:endParaRPr b="1" sz="1800">
              <a:solidFill>
                <a:schemeClr val="accent1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accent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398" name="Google Shape;398;p46"/>
          <p:cNvSpPr txBox="1"/>
          <p:nvPr/>
        </p:nvSpPr>
        <p:spPr>
          <a:xfrm>
            <a:off x="2712249" y="3694175"/>
            <a:ext cx="1968600" cy="6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High response rates &amp; ratings increase your earnings </a:t>
            </a:r>
            <a:endParaRPr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cxnSp>
        <p:nvCxnSpPr>
          <p:cNvPr id="399" name="Google Shape;399;p46"/>
          <p:cNvCxnSpPr>
            <a:stCxn id="397" idx="1"/>
            <a:endCxn id="400" idx="4"/>
          </p:cNvCxnSpPr>
          <p:nvPr/>
        </p:nvCxnSpPr>
        <p:spPr>
          <a:xfrm rot="10800000">
            <a:off x="2548156" y="2861708"/>
            <a:ext cx="164100" cy="359700"/>
          </a:xfrm>
          <a:prstGeom prst="bentConnector2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diamond"/>
            <a:tailEnd len="med" w="med" type="none"/>
          </a:ln>
        </p:spPr>
      </p:cxnSp>
      <p:sp>
        <p:nvSpPr>
          <p:cNvPr id="401" name="Google Shape;401;p46"/>
          <p:cNvSpPr txBox="1"/>
          <p:nvPr/>
        </p:nvSpPr>
        <p:spPr>
          <a:xfrm>
            <a:off x="4110550" y="1772825"/>
            <a:ext cx="24099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Josefin Sans"/>
                <a:ea typeface="Josefin Sans"/>
                <a:cs typeface="Josefin Sans"/>
                <a:sym typeface="Josefin Sans"/>
              </a:rPr>
              <a:t>Summer is your friend</a:t>
            </a:r>
            <a:endParaRPr b="1" sz="1600">
              <a:solidFill>
                <a:srgbClr val="000000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402" name="Google Shape;402;p46"/>
          <p:cNvSpPr txBox="1"/>
          <p:nvPr/>
        </p:nvSpPr>
        <p:spPr>
          <a:xfrm>
            <a:off x="4110547" y="1417175"/>
            <a:ext cx="1645800" cy="2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rPr>
              <a:t>Seasonality</a:t>
            </a:r>
            <a:endParaRPr b="1" sz="1800">
              <a:solidFill>
                <a:schemeClr val="accent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403" name="Google Shape;403;p46"/>
          <p:cNvSpPr txBox="1"/>
          <p:nvPr/>
        </p:nvSpPr>
        <p:spPr>
          <a:xfrm>
            <a:off x="4110550" y="2010775"/>
            <a:ext cx="2007300" cy="6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Increase price during summer where occupancy is high</a:t>
            </a:r>
            <a:endParaRPr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cxnSp>
        <p:nvCxnSpPr>
          <p:cNvPr id="404" name="Google Shape;404;p46"/>
          <p:cNvCxnSpPr>
            <a:stCxn id="402" idx="1"/>
            <a:endCxn id="405" idx="0"/>
          </p:cNvCxnSpPr>
          <p:nvPr/>
        </p:nvCxnSpPr>
        <p:spPr>
          <a:xfrm flipH="1">
            <a:off x="3944347" y="1542575"/>
            <a:ext cx="166200" cy="1333500"/>
          </a:xfrm>
          <a:prstGeom prst="bentConnector2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diamond"/>
            <a:tailEnd len="med" w="med" type="none"/>
          </a:ln>
        </p:spPr>
      </p:cxnSp>
      <p:sp>
        <p:nvSpPr>
          <p:cNvPr id="406" name="Google Shape;406;p46"/>
          <p:cNvSpPr/>
          <p:nvPr/>
        </p:nvSpPr>
        <p:spPr>
          <a:xfrm>
            <a:off x="1085392" y="2881318"/>
            <a:ext cx="123000" cy="1230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p46"/>
          <p:cNvSpPr/>
          <p:nvPr/>
        </p:nvSpPr>
        <p:spPr>
          <a:xfrm>
            <a:off x="2486588" y="2738662"/>
            <a:ext cx="123000" cy="1230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" name="Google Shape;405;p46"/>
          <p:cNvSpPr/>
          <p:nvPr/>
        </p:nvSpPr>
        <p:spPr>
          <a:xfrm>
            <a:off x="3882794" y="2875955"/>
            <a:ext cx="123000" cy="1230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7" name="Google Shape;407;p46"/>
          <p:cNvCxnSpPr/>
          <p:nvPr/>
        </p:nvCxnSpPr>
        <p:spPr>
          <a:xfrm>
            <a:off x="714875" y="2873012"/>
            <a:ext cx="77250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diamond"/>
            <a:tailEnd len="med" w="med" type="diamond"/>
          </a:ln>
        </p:spPr>
      </p:cxnSp>
      <p:sp>
        <p:nvSpPr>
          <p:cNvPr id="408" name="Google Shape;408;p46"/>
          <p:cNvSpPr/>
          <p:nvPr/>
        </p:nvSpPr>
        <p:spPr>
          <a:xfrm>
            <a:off x="6676663" y="2875955"/>
            <a:ext cx="123000" cy="1230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p46"/>
          <p:cNvSpPr/>
          <p:nvPr/>
        </p:nvSpPr>
        <p:spPr>
          <a:xfrm>
            <a:off x="5280388" y="2738662"/>
            <a:ext cx="123000" cy="1230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0" name="Google Shape;410;p46">
            <a:hlinkClick action="ppaction://hlinkshowjump?jump=nextslide"/>
          </p:cNvPr>
          <p:cNvCxnSpPr/>
          <p:nvPr/>
        </p:nvCxnSpPr>
        <p:spPr>
          <a:xfrm>
            <a:off x="8643950" y="303450"/>
            <a:ext cx="2622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11" name="Google Shape;411;p46">
            <a:hlinkClick action="ppaction://hlinkshowjump?jump=previousslide"/>
          </p:cNvPr>
          <p:cNvCxnSpPr/>
          <p:nvPr/>
        </p:nvCxnSpPr>
        <p:spPr>
          <a:xfrm rot="10800000">
            <a:off x="232775" y="303450"/>
            <a:ext cx="2622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12" name="Google Shape;412;p46"/>
          <p:cNvCxnSpPr/>
          <p:nvPr/>
        </p:nvCxnSpPr>
        <p:spPr>
          <a:xfrm rot="10800000">
            <a:off x="4200215" y="1394666"/>
            <a:ext cx="228900" cy="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3" name="Google Shape;413;p46"/>
          <p:cNvCxnSpPr/>
          <p:nvPr/>
        </p:nvCxnSpPr>
        <p:spPr>
          <a:xfrm rot="10800000">
            <a:off x="1401305" y="1394666"/>
            <a:ext cx="228900" cy="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4" name="Google Shape;414;p46"/>
          <p:cNvCxnSpPr/>
          <p:nvPr/>
        </p:nvCxnSpPr>
        <p:spPr>
          <a:xfrm rot="10800000">
            <a:off x="2805365" y="3073055"/>
            <a:ext cx="228900" cy="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5" name="Google Shape;415;p46"/>
          <p:cNvCxnSpPr/>
          <p:nvPr/>
        </p:nvCxnSpPr>
        <p:spPr>
          <a:xfrm rot="10800000">
            <a:off x="6662956" y="2861708"/>
            <a:ext cx="164100" cy="359700"/>
          </a:xfrm>
          <a:prstGeom prst="bentConnector2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diamond"/>
            <a:tailEnd len="med" w="med" type="none"/>
          </a:ln>
        </p:spPr>
      </p:cxnSp>
      <p:sp>
        <p:nvSpPr>
          <p:cNvPr id="416" name="Google Shape;416;p46"/>
          <p:cNvSpPr txBox="1"/>
          <p:nvPr/>
        </p:nvSpPr>
        <p:spPr>
          <a:xfrm>
            <a:off x="6964464" y="3073045"/>
            <a:ext cx="1396500" cy="8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rPr>
              <a:t>Keep investing</a:t>
            </a:r>
            <a:endParaRPr b="1" sz="1800">
              <a:solidFill>
                <a:schemeClr val="accent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acari Company Profile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D9D9D9"/>
      </a:lt2>
      <a:accent1>
        <a:srgbClr val="FD0000"/>
      </a:accent1>
      <a:accent2>
        <a:srgbClr val="F5F5F5"/>
      </a:accent2>
      <a:accent3>
        <a:srgbClr val="BBBBBB"/>
      </a:accent3>
      <a:accent4>
        <a:srgbClr val="000000"/>
      </a:accent4>
      <a:accent5>
        <a:srgbClr val="FD0000"/>
      </a:accent5>
      <a:accent6>
        <a:srgbClr val="FF8D8D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